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722" r:id="rId2"/>
  </p:sldMasterIdLst>
  <p:notesMasterIdLst>
    <p:notesMasterId r:id="rId9"/>
  </p:notesMasterIdLst>
  <p:handoutMasterIdLst>
    <p:handoutMasterId r:id="rId10"/>
  </p:handoutMasterIdLst>
  <p:sldIdLst>
    <p:sldId id="373" r:id="rId3"/>
    <p:sldId id="497" r:id="rId4"/>
    <p:sldId id="494" r:id="rId5"/>
    <p:sldId id="495" r:id="rId6"/>
    <p:sldId id="496" r:id="rId7"/>
    <p:sldId id="46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9" autoAdjust="0"/>
    <p:restoredTop sz="70916" autoAdjust="0"/>
  </p:normalViewPr>
  <p:slideViewPr>
    <p:cSldViewPr snapToGrid="0" snapToObjects="1">
      <p:cViewPr varScale="1">
        <p:scale>
          <a:sx n="80" d="100"/>
          <a:sy n="80" d="100"/>
        </p:scale>
        <p:origin x="389" y="48"/>
      </p:cViewPr>
      <p:guideLst>
        <p:guide orient="horz" pos="1610"/>
        <p:guide pos="2886"/>
      </p:guideLst>
    </p:cSldViewPr>
  </p:slideViewPr>
  <p:outlineViewPr>
    <p:cViewPr>
      <p:scale>
        <a:sx n="33" d="100"/>
        <a:sy n="33" d="100"/>
      </p:scale>
      <p:origin x="0" y="-1920"/>
    </p:cViewPr>
  </p:outlineViewPr>
  <p:notesTextViewPr>
    <p:cViewPr>
      <p:scale>
        <a:sx n="72" d="100"/>
        <a:sy n="72" d="100"/>
      </p:scale>
      <p:origin x="0" y="0"/>
    </p:cViewPr>
  </p:notesTextViewPr>
  <p:sorterViewPr>
    <p:cViewPr>
      <p:scale>
        <a:sx n="120" d="100"/>
        <a:sy n="120" d="100"/>
      </p:scale>
      <p:origin x="0" y="-5814"/>
    </p:cViewPr>
  </p:sorterViewPr>
  <p:notesViewPr>
    <p:cSldViewPr snapToGrid="0" snapToObjects="1">
      <p:cViewPr varScale="1">
        <p:scale>
          <a:sx n="62" d="100"/>
          <a:sy n="62" d="100"/>
        </p:scale>
        <p:origin x="25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B4C0-1011-0B4A-BB54-31DF571664C0}" type="datetimeFigureOut"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D9969-7CC6-6840-8DAC-E43D0366181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3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1C7CA-DF79-8846-9F95-E49BAB9BBD04}" type="datetimeFigureOut"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732A-A94D-7948-AC8A-EA6E2776516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1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7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3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6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8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32" y="2475539"/>
            <a:ext cx="1895079" cy="1092287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97474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/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6" name="Picture 15" descr="PSLH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9" name="Picture 8" descr="PSLH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10" name="Picture 9" descr="PSUrev_sht285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49270"/>
            <a:ext cx="1087967" cy="5942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76310" y="4728648"/>
            <a:ext cx="63527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57199"/>
            <a:ext cx="8039100" cy="139439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State </a:t>
            </a:r>
            <a:r>
              <a:rPr lang="en-US" sz="4400" dirty="0" smtClean="0"/>
              <a:t>of the University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1534886"/>
            <a:ext cx="8441847" cy="20922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Updates from the Provost on Key Topics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200" dirty="0" smtClean="0"/>
              <a:t>Academic Leadership Forum</a:t>
            </a:r>
            <a:br>
              <a:rPr lang="en-US" sz="7200" dirty="0" smtClean="0"/>
            </a:br>
            <a:r>
              <a:rPr lang="en-US" sz="7200" dirty="0" smtClean="0"/>
              <a:t>Dr</a:t>
            </a:r>
            <a:r>
              <a:rPr lang="en-US" sz="7200" dirty="0"/>
              <a:t>. Nicholas P. </a:t>
            </a:r>
            <a:r>
              <a:rPr lang="en-US" sz="7200" dirty="0" smtClean="0"/>
              <a:t>Jones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Thursday, November 16, 2017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endParaRPr lang="en-US" sz="2500" b="1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27085" y="4107543"/>
            <a:ext cx="5950858" cy="725714"/>
          </a:xfrm>
        </p:spPr>
        <p:txBody>
          <a:bodyPr>
            <a:normAutofit/>
          </a:bodyPr>
          <a:lstStyle/>
          <a:p>
            <a:r>
              <a:rPr lang="en-US" dirty="0" smtClean="0"/>
              <a:t>Office of the Executive Vice president and provost</a:t>
            </a:r>
            <a:endParaRPr lang="en-US" dirty="0"/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82" y="4036164"/>
            <a:ext cx="2170243" cy="6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557" y="1338943"/>
            <a:ext cx="8614585" cy="2601685"/>
          </a:xfrm>
        </p:spPr>
        <p:txBody>
          <a:bodyPr>
            <a:noAutofit/>
          </a:bodyPr>
          <a:lstStyle/>
          <a:p>
            <a:r>
              <a:rPr lang="en-US" sz="4000" dirty="0"/>
              <a:t>Implementing Penn State’s University-Wide Strategic Plan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20557" y="304800"/>
            <a:ext cx="8509130" cy="432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Academic Leadership Forum: Topic #1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  <a:endParaRPr lang="en-US" sz="1100" kern="1200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679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strategicplan.psu.edu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1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557" y="1338943"/>
            <a:ext cx="8614585" cy="2601685"/>
          </a:xfrm>
        </p:spPr>
        <p:txBody>
          <a:bodyPr>
            <a:noAutofit/>
          </a:bodyPr>
          <a:lstStyle/>
          <a:p>
            <a:r>
              <a:rPr lang="en-US" sz="4000" dirty="0" smtClean="0"/>
              <a:t>New Office of Faculty Affairs: </a:t>
            </a:r>
            <a:br>
              <a:rPr lang="en-US" sz="4000" dirty="0" smtClean="0"/>
            </a:br>
            <a:r>
              <a:rPr lang="en-US" sz="4000" dirty="0" smtClean="0"/>
              <a:t>Hiring and Career Development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20557" y="304800"/>
            <a:ext cx="8509130" cy="432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Academic Leadership Forum: Topic #2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  <a:endParaRPr lang="en-US" sz="1100" kern="1200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7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557" y="1654629"/>
            <a:ext cx="8266243" cy="1426028"/>
          </a:xfrm>
        </p:spPr>
        <p:txBody>
          <a:bodyPr>
            <a:noAutofit/>
          </a:bodyPr>
          <a:lstStyle/>
          <a:p>
            <a:r>
              <a:rPr lang="en-US" sz="4000" dirty="0" smtClean="0"/>
              <a:t>Enterprise Systems Updates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20557" y="304800"/>
            <a:ext cx="8509130" cy="432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Academic Leadership Forum: Topic #3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  <a:endParaRPr lang="en-US" sz="1100" kern="1200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08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557" y="1513115"/>
            <a:ext cx="8266243" cy="1567542"/>
          </a:xfrm>
        </p:spPr>
        <p:txBody>
          <a:bodyPr>
            <a:noAutofit/>
          </a:bodyPr>
          <a:lstStyle/>
          <a:p>
            <a:r>
              <a:rPr lang="en-US" sz="4000" dirty="0" smtClean="0"/>
              <a:t>Change, Agility, and Innovation: Opportunities for Penn State</a:t>
            </a:r>
            <a:endParaRPr lang="en-US" sz="4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20557" y="304800"/>
            <a:ext cx="8509130" cy="432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Academic Leadership Forum: Topic #4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  <a:endParaRPr lang="en-US" sz="1100" kern="1200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822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338"/>
            <a:ext cx="7772400" cy="3757612"/>
          </a:xfrm>
        </p:spPr>
        <p:txBody>
          <a:bodyPr/>
          <a:lstStyle/>
          <a:p>
            <a:r>
              <a:rPr lang="en-US" cap="none" dirty="0" smtClean="0"/>
              <a:t>Thank You!</a:t>
            </a:r>
            <a:br>
              <a:rPr lang="en-US" cap="none" dirty="0" smtClean="0"/>
            </a:br>
            <a:r>
              <a:rPr lang="en-US" cap="none" dirty="0" smtClean="0"/>
              <a:t>Questions and Comments</a:t>
            </a:r>
            <a:br>
              <a:rPr lang="en-US" cap="none" dirty="0" smtClean="0"/>
            </a:br>
            <a:r>
              <a:rPr lang="en-US" cap="none" dirty="0" smtClean="0"/>
              <a:t> 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endParaRPr lang="en-US" b="0" cap="none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  <a:endParaRPr lang="en-US" sz="1100" kern="1200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8" name="Picture 7" descr="cropped-EVP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532" y="1932622"/>
            <a:ext cx="4071768" cy="1357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679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provost.psu.edu</a:t>
            </a:r>
          </a:p>
        </p:txBody>
      </p:sp>
    </p:spTree>
    <p:extLst>
      <p:ext uri="{BB962C8B-B14F-4D97-AF65-F5344CB8AC3E}">
        <p14:creationId xmlns:p14="http://schemas.microsoft.com/office/powerpoint/2010/main" val="15137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8222</TotalTime>
  <Words>127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Rockwell</vt:lpstr>
      <vt:lpstr>PSLH master</vt:lpstr>
      <vt:lpstr>2_PSLH master</vt:lpstr>
      <vt:lpstr>State of the University</vt:lpstr>
      <vt:lpstr>Implementing Penn State’s University-Wide Strategic Plan </vt:lpstr>
      <vt:lpstr>New Office of Faculty Affairs:  Hiring and Career Development </vt:lpstr>
      <vt:lpstr>Enterprise Systems Updates </vt:lpstr>
      <vt:lpstr>Change, Agility, and Innovation: Opportunities for Penn State</vt:lpstr>
      <vt:lpstr>Thank You! Questions and Comments    </vt:lpstr>
    </vt:vector>
  </TitlesOfParts>
  <Manager/>
  <Company>Penn State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Leadership Forum - Fall 2017</dc:title>
  <dc:subject/>
  <dc:creator>Nick Jones</dc:creator>
  <cp:keywords>Penn State University</cp:keywords>
  <dc:description/>
  <cp:lastModifiedBy>John Delavan</cp:lastModifiedBy>
  <cp:revision>554</cp:revision>
  <cp:lastPrinted>2015-01-14T16:17:38Z</cp:lastPrinted>
  <dcterms:created xsi:type="dcterms:W3CDTF">2014-01-15T19:58:58Z</dcterms:created>
  <dcterms:modified xsi:type="dcterms:W3CDTF">2017-11-15T16:35:50Z</dcterms:modified>
  <cp:category>Academics, Administration</cp:category>
</cp:coreProperties>
</file>