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500" r:id="rId5"/>
    <p:sldId id="499" r:id="rId6"/>
    <p:sldId id="257" r:id="rId7"/>
    <p:sldId id="501" r:id="rId8"/>
    <p:sldId id="508" r:id="rId9"/>
    <p:sldId id="512" r:id="rId10"/>
    <p:sldId id="509" r:id="rId11"/>
    <p:sldId id="510" r:id="rId12"/>
    <p:sldId id="511" r:id="rId13"/>
    <p:sldId id="516" r:id="rId14"/>
    <p:sldId id="51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40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44385-CF0E-9744-B4E5-41D2E4309B2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3DE7C-E61D-B744-9DE3-D0B157E51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96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23DE7C-E61D-B744-9DE3-D0B157E511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DD09-A70C-4CC1-84FA-7713F291F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B759BA-6966-4377-B752-5AF9D9393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3E8B2-B0BE-4962-895A-A2F1D3CA3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55E8-5A01-49C8-80FA-97A65F968C1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4B3E-02E2-405A-9249-C5BE95D3D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44984-11FD-46C2-A9DB-A42CDFA85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3DB18-E7DC-4AE6-89EA-DD7BA785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9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4044E-BDE0-4349-9018-0D72CA59D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482D42-B88D-4CF0-A0B4-D6B451819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39DBA-E58F-4EEE-956B-EA9188CB3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55E8-5A01-49C8-80FA-97A65F968C1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A0F8F-B35B-4CBC-BF78-9621AF422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8EEC5-E56C-44DD-A236-4D7D5CF8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3DB18-E7DC-4AE6-89EA-DD7BA785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22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DF9E13-71D9-4C35-9F92-8A1AADFA76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131D8C-35B8-4A96-AC00-83ED8067A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F5EB7-91E7-4F5C-A7A1-8054016E6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55E8-5A01-49C8-80FA-97A65F968C1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535C0-9F8F-450D-BE7A-40259D126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76E7D-A3E9-48C6-B5D8-DB9D30170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3DB18-E7DC-4AE6-89EA-DD7BA785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1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14B15-ADB6-4979-B83C-50476098F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63729-3DE7-4CC0-8CCD-D22421147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52474-B11D-4C0C-BADD-01164C683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55E8-5A01-49C8-80FA-97A65F968C1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651BF-367C-4820-9AB9-CCE72EA54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85864-14B5-450E-B531-B998BF58E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3DB18-E7DC-4AE6-89EA-DD7BA785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8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323AA-88D7-41FF-8298-996184BFA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EED98F-C711-4173-BA98-9C5A2799F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FFB91-20DD-410E-9830-4B55EFB8D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55E8-5A01-49C8-80FA-97A65F968C1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6485E-80D2-421A-AECE-88C0BA49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B7B4A-891F-4ED3-B11A-91E2A34D0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3DB18-E7DC-4AE6-89EA-DD7BA785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6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4811C-7C4A-49F0-82E1-11FBEAEAE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895DF-A130-4E78-8173-13D94D576E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AA55C-851A-48AF-BD4D-2A06B8A080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11894-45E6-4E33-BEA3-D29514A24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55E8-5A01-49C8-80FA-97A65F968C1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DB5BB-703B-41A7-A4D4-53FEB65EB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23AF9A-0E03-4267-B588-B1068D7B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3DB18-E7DC-4AE6-89EA-DD7BA785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7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32E5D-6DA3-4AD5-8EFD-76A5CA21C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34583-31B8-43C1-8674-33A1C4953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8C80D8-5578-4014-B028-63401F762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439EA1-F826-4154-B710-5C2CBDB2E1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F3B113-0FE4-450B-824C-A6A36D2C3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F78F50-E3C1-4DFF-9926-25EDC1FF3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55E8-5A01-49C8-80FA-97A65F968C1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303CDA-7E51-4321-BBC8-DE2FCCB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CD4F1-C22A-44C9-9DCB-5861E0780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3DB18-E7DC-4AE6-89EA-DD7BA785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1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27862-9064-4213-9242-6463C8328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F753B4-63D2-4E1D-97D6-99EAEB1CE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55E8-5A01-49C8-80FA-97A65F968C1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1109DA-4D4F-45FD-9FFD-96D887D0C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676626-EB64-4B83-8124-17E823412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3DB18-E7DC-4AE6-89EA-DD7BA785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47B3EF-C6D4-4683-A28F-B1DC75BEC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55E8-5A01-49C8-80FA-97A65F968C1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278D38-B1C1-434F-9E76-E95CCA40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6DCBB3-1704-44E3-AE14-AC09A1696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3DB18-E7DC-4AE6-89EA-DD7BA785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7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1EFF2-6F7F-4E2F-B584-D3E984014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8D0A7-1285-4807-844F-0C38D038C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D83937-FF20-42E2-9536-2CA2A3ADE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9E2D8-CC5B-4DA3-9544-55DD25479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55E8-5A01-49C8-80FA-97A65F968C1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E9365-9C68-4748-8C70-4E00F029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62A237-08B5-422F-A9B2-28AC644A7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3DB18-E7DC-4AE6-89EA-DD7BA785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3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F5364-53FB-47E3-A4D0-90D74A32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012B2D-9641-4873-B756-CCCCFEEB2C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2615AE-EBE9-4B0A-8643-B81E8AA03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957112-32B4-4CE2-B620-12010D3F3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55E8-5A01-49C8-80FA-97A65F968C1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AA7CF-E742-4A14-86C2-EBA95BC0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BA4AE-0333-4C4B-934E-2706806A5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3DB18-E7DC-4AE6-89EA-DD7BA785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0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9EFD87-1864-42DD-A3F7-E96259C04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4B5A6-6C38-4E20-86D8-F53376224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4E28C-749F-454A-A1DF-799C3A1AA9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55E8-5A01-49C8-80FA-97A65F968C1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40265-4D51-45FB-8EB3-8BEE4ACC1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5D27D-CCF0-4B2E-881D-A9958E5F1B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3DB18-E7DC-4AE6-89EA-DD7BA785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7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1AB65-0AF8-421D-8E24-15D6CB0BE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960"/>
            <a:ext cx="12192000" cy="2770075"/>
          </a:xfrm>
        </p:spPr>
        <p:txBody>
          <a:bodyPr>
            <a:normAutofit/>
          </a:bodyPr>
          <a:lstStyle/>
          <a:p>
            <a:r>
              <a:rPr lang="en-US" sz="64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University Updates </a:t>
            </a:r>
            <a:br>
              <a:rPr lang="en-US" sz="64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endParaRPr lang="en-US" sz="64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F09D10E-8469-1B46-8D54-5C0122DB1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039035"/>
            <a:ext cx="5626607" cy="1859722"/>
          </a:xfrm>
        </p:spPr>
        <p:txBody>
          <a:bodyPr anchor="t">
            <a:noAutofit/>
          </a:bodyPr>
          <a:lstStyle/>
          <a:p>
            <a:pPr algn="l">
              <a:spcBef>
                <a:spcPts val="600"/>
              </a:spcBef>
            </a:pPr>
            <a:endParaRPr lang="en-US" sz="2800" dirty="0">
              <a:solidFill>
                <a:schemeClr val="bg1"/>
              </a:solidFill>
              <a:latin typeface="Rockwell" panose="02060603020205020403" pitchFamily="18" charset="77"/>
            </a:endParaRPr>
          </a:p>
          <a:p>
            <a:pPr algn="l">
              <a:spcBef>
                <a:spcPts val="600"/>
              </a:spcBef>
            </a:pPr>
            <a:r>
              <a:rPr lang="en-US" sz="28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Dr. Nicholas P.  Jones</a:t>
            </a:r>
          </a:p>
          <a:p>
            <a:pPr algn="l">
              <a:spcBef>
                <a:spcPts val="600"/>
              </a:spcBef>
            </a:pPr>
            <a:r>
              <a:rPr lang="en-US" sz="28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Executive Vice President &amp; Provost</a:t>
            </a:r>
          </a:p>
          <a:p>
            <a:pPr algn="l">
              <a:spcBef>
                <a:spcPts val="600"/>
              </a:spcBef>
            </a:pPr>
            <a:r>
              <a:rPr lang="en-US" sz="28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Wednesday, October 30, 2019</a:t>
            </a:r>
            <a:br>
              <a:rPr lang="en-US" sz="1000" dirty="0">
                <a:solidFill>
                  <a:schemeClr val="bg1"/>
                </a:solidFill>
                <a:latin typeface="Rockwell" panose="02060603020205020403" pitchFamily="18" charset="77"/>
              </a:rPr>
            </a:br>
            <a:br>
              <a:rPr lang="en-US" sz="1000" b="1" dirty="0">
                <a:solidFill>
                  <a:schemeClr val="bg1"/>
                </a:solidFill>
                <a:latin typeface="Rockwell" panose="02060603020205020403" pitchFamily="18" charset="77"/>
              </a:rPr>
            </a:br>
            <a:endParaRPr lang="en-US" sz="1000" b="1" dirty="0">
              <a:solidFill>
                <a:schemeClr val="bg1"/>
              </a:solidFill>
              <a:latin typeface="Rockwell" panose="02060603020205020403" pitchFamily="18" charset="77"/>
            </a:endParaRPr>
          </a:p>
        </p:txBody>
      </p:sp>
      <p:pic>
        <p:nvPicPr>
          <p:cNvPr id="5" name="Picture 4" descr="PS_HOR_REV_CMYK_2C.eps">
            <a:extLst>
              <a:ext uri="{FF2B5EF4-FFF2-40B4-BE49-F238E27FC236}">
                <a16:creationId xmlns:a16="http://schemas.microsoft.com/office/drawing/2014/main" id="{B21C0E4A-4804-F446-BBE9-4E93727B75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576" y="4648201"/>
            <a:ext cx="4047843" cy="1278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283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1AB65-0AF8-421D-8E24-15D6CB0BE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729318"/>
          </a:xfrm>
        </p:spPr>
        <p:txBody>
          <a:bodyPr>
            <a:normAutofit/>
          </a:bodyPr>
          <a:lstStyle/>
          <a:p>
            <a:r>
              <a:rPr lang="en-US" sz="64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Impact</a:t>
            </a:r>
          </a:p>
        </p:txBody>
      </p:sp>
    </p:spTree>
    <p:extLst>
      <p:ext uri="{BB962C8B-B14F-4D97-AF65-F5344CB8AC3E}">
        <p14:creationId xmlns:p14="http://schemas.microsoft.com/office/powerpoint/2010/main" val="3480126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1AB65-0AF8-421D-8E24-15D6CB0BE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729318"/>
          </a:xfrm>
        </p:spPr>
        <p:txBody>
          <a:bodyPr>
            <a:normAutofit/>
          </a:bodyPr>
          <a:lstStyle/>
          <a:p>
            <a:r>
              <a:rPr lang="en-US" sz="64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Your Questions and Comments</a:t>
            </a:r>
          </a:p>
        </p:txBody>
      </p:sp>
    </p:spTree>
    <p:extLst>
      <p:ext uri="{BB962C8B-B14F-4D97-AF65-F5344CB8AC3E}">
        <p14:creationId xmlns:p14="http://schemas.microsoft.com/office/powerpoint/2010/main" val="150712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1AB65-0AF8-421D-8E24-15D6CB0BE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729318"/>
          </a:xfrm>
        </p:spPr>
        <p:txBody>
          <a:bodyPr>
            <a:normAutofit/>
          </a:bodyPr>
          <a:lstStyle/>
          <a:p>
            <a:r>
              <a:rPr lang="en-US" sz="64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2019-2020 Budget</a:t>
            </a:r>
          </a:p>
        </p:txBody>
      </p:sp>
    </p:spTree>
    <p:extLst>
      <p:ext uri="{BB962C8B-B14F-4D97-AF65-F5344CB8AC3E}">
        <p14:creationId xmlns:p14="http://schemas.microsoft.com/office/powerpoint/2010/main" val="4206253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1AB65-0AF8-421D-8E24-15D6CB0BE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729318"/>
          </a:xfrm>
        </p:spPr>
        <p:txBody>
          <a:bodyPr>
            <a:normAutofit/>
          </a:bodyPr>
          <a:lstStyle/>
          <a:p>
            <a:r>
              <a:rPr lang="en-US" sz="64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Budgeting Processes</a:t>
            </a:r>
          </a:p>
        </p:txBody>
      </p:sp>
    </p:spTree>
    <p:extLst>
      <p:ext uri="{BB962C8B-B14F-4D97-AF65-F5344CB8AC3E}">
        <p14:creationId xmlns:p14="http://schemas.microsoft.com/office/powerpoint/2010/main" val="100938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1AB65-0AF8-421D-8E24-15D6CB0BE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729318"/>
          </a:xfrm>
        </p:spPr>
        <p:txBody>
          <a:bodyPr>
            <a:normAutofit/>
          </a:bodyPr>
          <a:lstStyle/>
          <a:p>
            <a:r>
              <a:rPr lang="en-US" sz="64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Strategic Plan</a:t>
            </a:r>
          </a:p>
        </p:txBody>
      </p:sp>
    </p:spTree>
    <p:extLst>
      <p:ext uri="{BB962C8B-B14F-4D97-AF65-F5344CB8AC3E}">
        <p14:creationId xmlns:p14="http://schemas.microsoft.com/office/powerpoint/2010/main" val="3922767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1AB65-0AF8-421D-8E24-15D6CB0BE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729318"/>
          </a:xfrm>
        </p:spPr>
        <p:txBody>
          <a:bodyPr>
            <a:normAutofit/>
          </a:bodyPr>
          <a:lstStyle/>
          <a:p>
            <a:r>
              <a:rPr lang="en-US" sz="64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Strategic Plan Progress to Date</a:t>
            </a:r>
          </a:p>
        </p:txBody>
      </p:sp>
    </p:spTree>
    <p:extLst>
      <p:ext uri="{BB962C8B-B14F-4D97-AF65-F5344CB8AC3E}">
        <p14:creationId xmlns:p14="http://schemas.microsoft.com/office/powerpoint/2010/main" val="1324923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1AB65-0AF8-421D-8E24-15D6CB0BE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729318"/>
          </a:xfrm>
        </p:spPr>
        <p:txBody>
          <a:bodyPr>
            <a:normAutofit/>
          </a:bodyPr>
          <a:lstStyle/>
          <a:p>
            <a:r>
              <a:rPr lang="en-US" sz="64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Strategic Plan Next Steps</a:t>
            </a:r>
          </a:p>
        </p:txBody>
      </p:sp>
    </p:spTree>
    <p:extLst>
      <p:ext uri="{BB962C8B-B14F-4D97-AF65-F5344CB8AC3E}">
        <p14:creationId xmlns:p14="http://schemas.microsoft.com/office/powerpoint/2010/main" val="3383686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1AB65-0AF8-421D-8E24-15D6CB0BE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729318"/>
          </a:xfrm>
        </p:spPr>
        <p:txBody>
          <a:bodyPr>
            <a:normAutofit/>
          </a:bodyPr>
          <a:lstStyle/>
          <a:p>
            <a:r>
              <a:rPr lang="en-US" sz="64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Signature Initiatives</a:t>
            </a:r>
          </a:p>
        </p:txBody>
      </p:sp>
    </p:spTree>
    <p:extLst>
      <p:ext uri="{BB962C8B-B14F-4D97-AF65-F5344CB8AC3E}">
        <p14:creationId xmlns:p14="http://schemas.microsoft.com/office/powerpoint/2010/main" val="2235144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1AB65-0AF8-421D-8E24-15D6CB0BE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729318"/>
          </a:xfrm>
        </p:spPr>
        <p:txBody>
          <a:bodyPr>
            <a:normAutofit/>
          </a:bodyPr>
          <a:lstStyle/>
          <a:p>
            <a:r>
              <a:rPr lang="en-US" sz="64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Other Initiatives</a:t>
            </a:r>
          </a:p>
        </p:txBody>
      </p:sp>
    </p:spTree>
    <p:extLst>
      <p:ext uri="{BB962C8B-B14F-4D97-AF65-F5344CB8AC3E}">
        <p14:creationId xmlns:p14="http://schemas.microsoft.com/office/powerpoint/2010/main" val="2921523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1AB65-0AF8-421D-8E24-15D6CB0BE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729318"/>
          </a:xfrm>
        </p:spPr>
        <p:txBody>
          <a:bodyPr>
            <a:normAutofit/>
          </a:bodyPr>
          <a:lstStyle/>
          <a:p>
            <a:r>
              <a:rPr lang="en-US" sz="64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Other Updates</a:t>
            </a:r>
          </a:p>
        </p:txBody>
      </p:sp>
    </p:spTree>
    <p:extLst>
      <p:ext uri="{BB962C8B-B14F-4D97-AF65-F5344CB8AC3E}">
        <p14:creationId xmlns:p14="http://schemas.microsoft.com/office/powerpoint/2010/main" val="3352017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 xmlns="5596cf31-caaa-46ba-a55f-3befb4344fdf" xsi:nil="true"/>
    <MigrationWizIdPermissions xmlns="5596cf31-caaa-46ba-a55f-3befb4344fdf" xsi:nil="true"/>
    <MigrationWizIdPermissionLevels xmlns="5596cf31-caaa-46ba-a55f-3befb4344fdf" xsi:nil="true"/>
    <MigrationWizIdDocumentLibraryPermissions xmlns="5596cf31-caaa-46ba-a55f-3befb4344fdf" xsi:nil="true"/>
    <MigrationWizIdSecurityGroups xmlns="5596cf31-caaa-46ba-a55f-3befb4344fd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D655222FAC69478FDB4DB9A1082BF0" ma:contentTypeVersion="17" ma:contentTypeDescription="Create a new document." ma:contentTypeScope="" ma:versionID="99db1f442b43bc3adf59010e07bb8140">
  <xsd:schema xmlns:xsd="http://www.w3.org/2001/XMLSchema" xmlns:xs="http://www.w3.org/2001/XMLSchema" xmlns:p="http://schemas.microsoft.com/office/2006/metadata/properties" xmlns:ns2="5596cf31-caaa-46ba-a55f-3befb4344fdf" xmlns:ns3="dba65f00-9443-482a-bf30-bb5af139a501" targetNamespace="http://schemas.microsoft.com/office/2006/metadata/properties" ma:root="true" ma:fieldsID="a911e49cffe0f173fcf356a408ece3b3" ns2:_="" ns3:_="">
    <xsd:import namespace="5596cf31-caaa-46ba-a55f-3befb4344fdf"/>
    <xsd:import namespace="dba65f00-9443-482a-bf30-bb5af139a501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96cf31-caaa-46ba-a55f-3befb4344fdf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65f00-9443-482a-bf30-bb5af139a501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3861B6-6E81-4462-B4A4-77F757579375}">
  <ds:schemaRefs>
    <ds:schemaRef ds:uri="5596cf31-caaa-46ba-a55f-3befb4344fd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ba65f00-9443-482a-bf30-bb5af139a501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0CC5FD7-E9A4-402A-8C5C-EF0EB793F6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75E4FC-4B7E-4EF4-BCCA-7B115685E1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96cf31-caaa-46ba-a55f-3befb4344fdf"/>
    <ds:schemaRef ds:uri="dba65f00-9443-482a-bf30-bb5af139a5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46</Words>
  <Application>Microsoft Office PowerPoint</Application>
  <PresentationFormat>Widescreen</PresentationFormat>
  <Paragraphs>16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Baskerville</vt:lpstr>
      <vt:lpstr>Calibri</vt:lpstr>
      <vt:lpstr>Calibri Light</vt:lpstr>
      <vt:lpstr>Rockwell</vt:lpstr>
      <vt:lpstr>Office Theme</vt:lpstr>
      <vt:lpstr>University Updates  </vt:lpstr>
      <vt:lpstr>2019-2020 Budget</vt:lpstr>
      <vt:lpstr>Budgeting Processes</vt:lpstr>
      <vt:lpstr>Strategic Plan</vt:lpstr>
      <vt:lpstr>Strategic Plan Progress to Date</vt:lpstr>
      <vt:lpstr>Strategic Plan Next Steps</vt:lpstr>
      <vt:lpstr>Signature Initiatives</vt:lpstr>
      <vt:lpstr>Other Initiatives</vt:lpstr>
      <vt:lpstr>Other Updates</vt:lpstr>
      <vt:lpstr>Impact</vt:lpstr>
      <vt:lpstr>Your Questions and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Facilities and Institutional Success</dc:title>
  <dc:subject>University Facilities and Institutional Success</dc:subject>
  <dc:creator>John Delavan</dc:creator>
  <cp:keywords>Big Ten &amp; Friends Conference;Keynote, Facilities</cp:keywords>
  <cp:lastModifiedBy>Blumenthal, Wendy J</cp:lastModifiedBy>
  <cp:revision>14</cp:revision>
  <dcterms:created xsi:type="dcterms:W3CDTF">2019-10-06T22:31:49Z</dcterms:created>
  <dcterms:modified xsi:type="dcterms:W3CDTF">2019-10-29T18:14:26Z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0x0101001CD655222FAC69478FDB4DB9A1082BF0</vt:lpwstr>
  </property>
</Properties>
</file>