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sldIdLst>
    <p:sldId id="256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EDEC0-D0C5-9144-ACA6-0C22C4D05D0F}" v="38" dt="2020-09-28T16:02:13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006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89E3D-75FB-4CB1-A600-9579A7DC1E0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55787F4-AF8D-4407-AA90-A5220586D87A}">
      <dgm:prSet/>
      <dgm:spPr/>
      <dgm:t>
        <a:bodyPr/>
        <a:lstStyle/>
        <a:p>
          <a:r>
            <a:rPr lang="en-US" dirty="0"/>
            <a:t>Listen</a:t>
          </a:r>
        </a:p>
      </dgm:t>
    </dgm:pt>
    <dgm:pt modelId="{77144013-0400-4E49-A28A-E60544496E66}" type="parTrans" cxnId="{A09FE5CD-F128-4C10-A43D-BEA4D1F4D319}">
      <dgm:prSet/>
      <dgm:spPr/>
      <dgm:t>
        <a:bodyPr/>
        <a:lstStyle/>
        <a:p>
          <a:endParaRPr lang="en-US"/>
        </a:p>
      </dgm:t>
    </dgm:pt>
    <dgm:pt modelId="{F870E7EC-9878-47C5-84FA-E1E3F17822B3}" type="sibTrans" cxnId="{A09FE5CD-F128-4C10-A43D-BEA4D1F4D319}">
      <dgm:prSet/>
      <dgm:spPr/>
      <dgm:t>
        <a:bodyPr/>
        <a:lstStyle/>
        <a:p>
          <a:endParaRPr lang="en-US"/>
        </a:p>
      </dgm:t>
    </dgm:pt>
    <dgm:pt modelId="{CC8A1F44-CC25-4E89-9DF7-A15A0C31DB8F}">
      <dgm:prSet/>
      <dgm:spPr/>
      <dgm:t>
        <a:bodyPr/>
        <a:lstStyle/>
        <a:p>
          <a:r>
            <a:rPr lang="en-US" dirty="0"/>
            <a:t>Ensure you are visible and responsive</a:t>
          </a:r>
        </a:p>
      </dgm:t>
    </dgm:pt>
    <dgm:pt modelId="{3185C080-9E88-46E3-ACEA-042BAC6F8998}" type="parTrans" cxnId="{A3B8EBC3-EF73-4FDD-8504-77A9AC706431}">
      <dgm:prSet/>
      <dgm:spPr/>
      <dgm:t>
        <a:bodyPr/>
        <a:lstStyle/>
        <a:p>
          <a:endParaRPr lang="en-US"/>
        </a:p>
      </dgm:t>
    </dgm:pt>
    <dgm:pt modelId="{B3671D72-30D6-4645-AAF2-AE19716B6404}" type="sibTrans" cxnId="{A3B8EBC3-EF73-4FDD-8504-77A9AC706431}">
      <dgm:prSet/>
      <dgm:spPr/>
      <dgm:t>
        <a:bodyPr/>
        <a:lstStyle/>
        <a:p>
          <a:endParaRPr lang="en-US"/>
        </a:p>
      </dgm:t>
    </dgm:pt>
    <dgm:pt modelId="{6A496F8A-25B6-40E9-AF2A-928F6C4A9718}">
      <dgm:prSet/>
      <dgm:spPr/>
      <dgm:t>
        <a:bodyPr/>
        <a:lstStyle/>
        <a:p>
          <a:r>
            <a:rPr lang="en-US" dirty="0"/>
            <a:t>Take your time, unless it is a situation where you cannot do so</a:t>
          </a:r>
        </a:p>
      </dgm:t>
    </dgm:pt>
    <dgm:pt modelId="{4B4231B6-0392-4F3B-B103-091FAB00CD1B}" type="parTrans" cxnId="{3E5F0A0B-02C4-4523-89F8-3520C3714924}">
      <dgm:prSet/>
      <dgm:spPr/>
      <dgm:t>
        <a:bodyPr/>
        <a:lstStyle/>
        <a:p>
          <a:endParaRPr lang="en-US"/>
        </a:p>
      </dgm:t>
    </dgm:pt>
    <dgm:pt modelId="{917BB980-5955-4566-981A-FA08BEE70022}" type="sibTrans" cxnId="{3E5F0A0B-02C4-4523-89F8-3520C3714924}">
      <dgm:prSet/>
      <dgm:spPr/>
      <dgm:t>
        <a:bodyPr/>
        <a:lstStyle/>
        <a:p>
          <a:endParaRPr lang="en-US"/>
        </a:p>
      </dgm:t>
    </dgm:pt>
    <dgm:pt modelId="{3D1E16E0-51E8-4287-BCE1-C3F24C6DBF5C}">
      <dgm:prSet/>
      <dgm:spPr/>
      <dgm:t>
        <a:bodyPr/>
        <a:lstStyle/>
        <a:p>
          <a:r>
            <a:rPr lang="en-US" dirty="0"/>
            <a:t>Engage multiple voices/offices</a:t>
          </a:r>
        </a:p>
      </dgm:t>
    </dgm:pt>
    <dgm:pt modelId="{C6DA2BD8-F5B6-4D89-91A0-C22AE24A8980}" type="parTrans" cxnId="{648E1BAD-AE3E-42FE-99B0-1A5C4DF93B63}">
      <dgm:prSet/>
      <dgm:spPr/>
      <dgm:t>
        <a:bodyPr/>
        <a:lstStyle/>
        <a:p>
          <a:endParaRPr lang="en-US"/>
        </a:p>
      </dgm:t>
    </dgm:pt>
    <dgm:pt modelId="{9BA81704-0BCF-48C0-B5F0-8813B8E77AF3}" type="sibTrans" cxnId="{648E1BAD-AE3E-42FE-99B0-1A5C4DF93B63}">
      <dgm:prSet/>
      <dgm:spPr/>
      <dgm:t>
        <a:bodyPr/>
        <a:lstStyle/>
        <a:p>
          <a:endParaRPr lang="en-US"/>
        </a:p>
      </dgm:t>
    </dgm:pt>
    <dgm:pt modelId="{8AD0FB77-4D1C-4538-8D3A-BA84B6788E91}">
      <dgm:prSet/>
      <dgm:spPr/>
      <dgm:t>
        <a:bodyPr/>
        <a:lstStyle/>
        <a:p>
          <a:r>
            <a:rPr lang="en-US" dirty="0"/>
            <a:t>Strive to be transparent, unless you are unable to do so</a:t>
          </a:r>
        </a:p>
      </dgm:t>
    </dgm:pt>
    <dgm:pt modelId="{107DA0C2-80BE-4A90-BE34-A78E7EEECC70}" type="parTrans" cxnId="{CB12363C-18B2-4335-9FB4-0C7A0922BA3B}">
      <dgm:prSet/>
      <dgm:spPr/>
      <dgm:t>
        <a:bodyPr/>
        <a:lstStyle/>
        <a:p>
          <a:endParaRPr lang="en-US"/>
        </a:p>
      </dgm:t>
    </dgm:pt>
    <dgm:pt modelId="{B18FB8AA-5E9B-415C-AC59-0A65228D58AA}" type="sibTrans" cxnId="{CB12363C-18B2-4335-9FB4-0C7A0922BA3B}">
      <dgm:prSet/>
      <dgm:spPr/>
      <dgm:t>
        <a:bodyPr/>
        <a:lstStyle/>
        <a:p>
          <a:endParaRPr lang="en-US"/>
        </a:p>
      </dgm:t>
    </dgm:pt>
    <dgm:pt modelId="{6ED6872C-E63C-FC40-9423-51469D983372}" type="pres">
      <dgm:prSet presAssocID="{79489E3D-75FB-4CB1-A600-9579A7DC1E09}" presName="vert0" presStyleCnt="0">
        <dgm:presLayoutVars>
          <dgm:dir/>
          <dgm:animOne val="branch"/>
          <dgm:animLvl val="lvl"/>
        </dgm:presLayoutVars>
      </dgm:prSet>
      <dgm:spPr/>
    </dgm:pt>
    <dgm:pt modelId="{E9D8FF73-AFA4-C24D-8C88-744BF9913793}" type="pres">
      <dgm:prSet presAssocID="{355787F4-AF8D-4407-AA90-A5220586D87A}" presName="thickLine" presStyleLbl="alignNode1" presStyleIdx="0" presStyleCnt="5"/>
      <dgm:spPr/>
    </dgm:pt>
    <dgm:pt modelId="{30CD9490-95DC-6B44-9198-E7A76FB1B4B6}" type="pres">
      <dgm:prSet presAssocID="{355787F4-AF8D-4407-AA90-A5220586D87A}" presName="horz1" presStyleCnt="0"/>
      <dgm:spPr/>
    </dgm:pt>
    <dgm:pt modelId="{A6F48652-5144-AB4A-9746-0AF50081BFAA}" type="pres">
      <dgm:prSet presAssocID="{355787F4-AF8D-4407-AA90-A5220586D87A}" presName="tx1" presStyleLbl="revTx" presStyleIdx="0" presStyleCnt="5"/>
      <dgm:spPr/>
    </dgm:pt>
    <dgm:pt modelId="{1EC9EAD1-4AEF-E244-8A0C-CC0BFD24294A}" type="pres">
      <dgm:prSet presAssocID="{355787F4-AF8D-4407-AA90-A5220586D87A}" presName="vert1" presStyleCnt="0"/>
      <dgm:spPr/>
    </dgm:pt>
    <dgm:pt modelId="{7306F082-C688-8F43-8083-1C8C3D8C0FB0}" type="pres">
      <dgm:prSet presAssocID="{CC8A1F44-CC25-4E89-9DF7-A15A0C31DB8F}" presName="thickLine" presStyleLbl="alignNode1" presStyleIdx="1" presStyleCnt="5"/>
      <dgm:spPr/>
    </dgm:pt>
    <dgm:pt modelId="{AED5D076-52F2-8C4A-87E9-01FC14381269}" type="pres">
      <dgm:prSet presAssocID="{CC8A1F44-CC25-4E89-9DF7-A15A0C31DB8F}" presName="horz1" presStyleCnt="0"/>
      <dgm:spPr/>
    </dgm:pt>
    <dgm:pt modelId="{03C131B4-2FBB-4D4C-AF67-18688C7055B8}" type="pres">
      <dgm:prSet presAssocID="{CC8A1F44-CC25-4E89-9DF7-A15A0C31DB8F}" presName="tx1" presStyleLbl="revTx" presStyleIdx="1" presStyleCnt="5"/>
      <dgm:spPr/>
    </dgm:pt>
    <dgm:pt modelId="{6D867361-2D12-5C45-845A-A57A97E15C64}" type="pres">
      <dgm:prSet presAssocID="{CC8A1F44-CC25-4E89-9DF7-A15A0C31DB8F}" presName="vert1" presStyleCnt="0"/>
      <dgm:spPr/>
    </dgm:pt>
    <dgm:pt modelId="{82F36891-D093-C349-82F1-7D741DE56C3B}" type="pres">
      <dgm:prSet presAssocID="{6A496F8A-25B6-40E9-AF2A-928F6C4A9718}" presName="thickLine" presStyleLbl="alignNode1" presStyleIdx="2" presStyleCnt="5"/>
      <dgm:spPr/>
    </dgm:pt>
    <dgm:pt modelId="{1E8EF319-614A-2B49-ADD6-BF2BDD0EE1F2}" type="pres">
      <dgm:prSet presAssocID="{6A496F8A-25B6-40E9-AF2A-928F6C4A9718}" presName="horz1" presStyleCnt="0"/>
      <dgm:spPr/>
    </dgm:pt>
    <dgm:pt modelId="{ED0436E5-39AD-BB4F-8674-CFF78FB20474}" type="pres">
      <dgm:prSet presAssocID="{6A496F8A-25B6-40E9-AF2A-928F6C4A9718}" presName="tx1" presStyleLbl="revTx" presStyleIdx="2" presStyleCnt="5"/>
      <dgm:spPr/>
    </dgm:pt>
    <dgm:pt modelId="{E6600A4D-086A-4D41-BEA3-B4A6DF3398FF}" type="pres">
      <dgm:prSet presAssocID="{6A496F8A-25B6-40E9-AF2A-928F6C4A9718}" presName="vert1" presStyleCnt="0"/>
      <dgm:spPr/>
    </dgm:pt>
    <dgm:pt modelId="{B2122695-F135-814C-BD6D-6C7823183D68}" type="pres">
      <dgm:prSet presAssocID="{3D1E16E0-51E8-4287-BCE1-C3F24C6DBF5C}" presName="thickLine" presStyleLbl="alignNode1" presStyleIdx="3" presStyleCnt="5"/>
      <dgm:spPr/>
    </dgm:pt>
    <dgm:pt modelId="{346B5126-8AEE-CF4F-8B06-C1FDC2816273}" type="pres">
      <dgm:prSet presAssocID="{3D1E16E0-51E8-4287-BCE1-C3F24C6DBF5C}" presName="horz1" presStyleCnt="0"/>
      <dgm:spPr/>
    </dgm:pt>
    <dgm:pt modelId="{DF8F4A01-1588-024C-969F-B449B6F20872}" type="pres">
      <dgm:prSet presAssocID="{3D1E16E0-51E8-4287-BCE1-C3F24C6DBF5C}" presName="tx1" presStyleLbl="revTx" presStyleIdx="3" presStyleCnt="5"/>
      <dgm:spPr/>
    </dgm:pt>
    <dgm:pt modelId="{1E62D821-A4F0-4A44-BEC2-14FA47EDD449}" type="pres">
      <dgm:prSet presAssocID="{3D1E16E0-51E8-4287-BCE1-C3F24C6DBF5C}" presName="vert1" presStyleCnt="0"/>
      <dgm:spPr/>
    </dgm:pt>
    <dgm:pt modelId="{9D3B41D0-F3D8-B84A-BB84-B1421FFC1737}" type="pres">
      <dgm:prSet presAssocID="{8AD0FB77-4D1C-4538-8D3A-BA84B6788E91}" presName="thickLine" presStyleLbl="alignNode1" presStyleIdx="4" presStyleCnt="5"/>
      <dgm:spPr/>
    </dgm:pt>
    <dgm:pt modelId="{DF7CB3D1-29B7-5849-858D-519E5006F0B6}" type="pres">
      <dgm:prSet presAssocID="{8AD0FB77-4D1C-4538-8D3A-BA84B6788E91}" presName="horz1" presStyleCnt="0"/>
      <dgm:spPr/>
    </dgm:pt>
    <dgm:pt modelId="{EB84FAF3-3BFF-5D4C-B26D-2C48698266B7}" type="pres">
      <dgm:prSet presAssocID="{8AD0FB77-4D1C-4538-8D3A-BA84B6788E91}" presName="tx1" presStyleLbl="revTx" presStyleIdx="4" presStyleCnt="5"/>
      <dgm:spPr/>
    </dgm:pt>
    <dgm:pt modelId="{12BB1186-EB16-7E40-BFC6-568BA98F09AB}" type="pres">
      <dgm:prSet presAssocID="{8AD0FB77-4D1C-4538-8D3A-BA84B6788E91}" presName="vert1" presStyleCnt="0"/>
      <dgm:spPr/>
    </dgm:pt>
  </dgm:ptLst>
  <dgm:cxnLst>
    <dgm:cxn modelId="{634C6601-DE7A-7149-B841-7F4C4C3D1AEA}" type="presOf" srcId="{79489E3D-75FB-4CB1-A600-9579A7DC1E09}" destId="{6ED6872C-E63C-FC40-9423-51469D983372}" srcOrd="0" destOrd="0" presId="urn:microsoft.com/office/officeart/2008/layout/LinedList"/>
    <dgm:cxn modelId="{3E5F0A0B-02C4-4523-89F8-3520C3714924}" srcId="{79489E3D-75FB-4CB1-A600-9579A7DC1E09}" destId="{6A496F8A-25B6-40E9-AF2A-928F6C4A9718}" srcOrd="2" destOrd="0" parTransId="{4B4231B6-0392-4F3B-B103-091FAB00CD1B}" sibTransId="{917BB980-5955-4566-981A-FA08BEE70022}"/>
    <dgm:cxn modelId="{42C85017-6193-1D41-857A-5281653417C1}" type="presOf" srcId="{6A496F8A-25B6-40E9-AF2A-928F6C4A9718}" destId="{ED0436E5-39AD-BB4F-8674-CFF78FB20474}" srcOrd="0" destOrd="0" presId="urn:microsoft.com/office/officeart/2008/layout/LinedList"/>
    <dgm:cxn modelId="{453AE124-4AC6-844D-BF13-7650CF03626E}" type="presOf" srcId="{355787F4-AF8D-4407-AA90-A5220586D87A}" destId="{A6F48652-5144-AB4A-9746-0AF50081BFAA}" srcOrd="0" destOrd="0" presId="urn:microsoft.com/office/officeart/2008/layout/LinedList"/>
    <dgm:cxn modelId="{CB12363C-18B2-4335-9FB4-0C7A0922BA3B}" srcId="{79489E3D-75FB-4CB1-A600-9579A7DC1E09}" destId="{8AD0FB77-4D1C-4538-8D3A-BA84B6788E91}" srcOrd="4" destOrd="0" parTransId="{107DA0C2-80BE-4A90-BE34-A78E7EEECC70}" sibTransId="{B18FB8AA-5E9B-415C-AC59-0A65228D58AA}"/>
    <dgm:cxn modelId="{D008733C-AD96-1B49-A536-F052EB913332}" type="presOf" srcId="{CC8A1F44-CC25-4E89-9DF7-A15A0C31DB8F}" destId="{03C131B4-2FBB-4D4C-AF67-18688C7055B8}" srcOrd="0" destOrd="0" presId="urn:microsoft.com/office/officeart/2008/layout/LinedList"/>
    <dgm:cxn modelId="{DAE5F146-1A74-414E-9134-FB6EB02CC90A}" type="presOf" srcId="{8AD0FB77-4D1C-4538-8D3A-BA84B6788E91}" destId="{EB84FAF3-3BFF-5D4C-B26D-2C48698266B7}" srcOrd="0" destOrd="0" presId="urn:microsoft.com/office/officeart/2008/layout/LinedList"/>
    <dgm:cxn modelId="{648E1BAD-AE3E-42FE-99B0-1A5C4DF93B63}" srcId="{79489E3D-75FB-4CB1-A600-9579A7DC1E09}" destId="{3D1E16E0-51E8-4287-BCE1-C3F24C6DBF5C}" srcOrd="3" destOrd="0" parTransId="{C6DA2BD8-F5B6-4D89-91A0-C22AE24A8980}" sibTransId="{9BA81704-0BCF-48C0-B5F0-8813B8E77AF3}"/>
    <dgm:cxn modelId="{A3B8EBC3-EF73-4FDD-8504-77A9AC706431}" srcId="{79489E3D-75FB-4CB1-A600-9579A7DC1E09}" destId="{CC8A1F44-CC25-4E89-9DF7-A15A0C31DB8F}" srcOrd="1" destOrd="0" parTransId="{3185C080-9E88-46E3-ACEA-042BAC6F8998}" sibTransId="{B3671D72-30D6-4645-AAF2-AE19716B6404}"/>
    <dgm:cxn modelId="{A09FE5CD-F128-4C10-A43D-BEA4D1F4D319}" srcId="{79489E3D-75FB-4CB1-A600-9579A7DC1E09}" destId="{355787F4-AF8D-4407-AA90-A5220586D87A}" srcOrd="0" destOrd="0" parTransId="{77144013-0400-4E49-A28A-E60544496E66}" sibTransId="{F870E7EC-9878-47C5-84FA-E1E3F17822B3}"/>
    <dgm:cxn modelId="{6F51FDE9-6874-3442-B130-E9AC86FB877D}" type="presOf" srcId="{3D1E16E0-51E8-4287-BCE1-C3F24C6DBF5C}" destId="{DF8F4A01-1588-024C-969F-B449B6F20872}" srcOrd="0" destOrd="0" presId="urn:microsoft.com/office/officeart/2008/layout/LinedList"/>
    <dgm:cxn modelId="{2DF471A6-06DA-E84B-8EE4-1891CBF5A20B}" type="presParOf" srcId="{6ED6872C-E63C-FC40-9423-51469D983372}" destId="{E9D8FF73-AFA4-C24D-8C88-744BF9913793}" srcOrd="0" destOrd="0" presId="urn:microsoft.com/office/officeart/2008/layout/LinedList"/>
    <dgm:cxn modelId="{A2EA289F-F208-CA4D-A9D6-91A7CB8B4C7F}" type="presParOf" srcId="{6ED6872C-E63C-FC40-9423-51469D983372}" destId="{30CD9490-95DC-6B44-9198-E7A76FB1B4B6}" srcOrd="1" destOrd="0" presId="urn:microsoft.com/office/officeart/2008/layout/LinedList"/>
    <dgm:cxn modelId="{D36AA98F-84D3-1C4D-B32D-14C4DF86EF48}" type="presParOf" srcId="{30CD9490-95DC-6B44-9198-E7A76FB1B4B6}" destId="{A6F48652-5144-AB4A-9746-0AF50081BFAA}" srcOrd="0" destOrd="0" presId="urn:microsoft.com/office/officeart/2008/layout/LinedList"/>
    <dgm:cxn modelId="{EDD65AC6-887F-1849-A6B1-D2B32170D13D}" type="presParOf" srcId="{30CD9490-95DC-6B44-9198-E7A76FB1B4B6}" destId="{1EC9EAD1-4AEF-E244-8A0C-CC0BFD24294A}" srcOrd="1" destOrd="0" presId="urn:microsoft.com/office/officeart/2008/layout/LinedList"/>
    <dgm:cxn modelId="{9B86F475-8901-1745-8873-519CA60926D0}" type="presParOf" srcId="{6ED6872C-E63C-FC40-9423-51469D983372}" destId="{7306F082-C688-8F43-8083-1C8C3D8C0FB0}" srcOrd="2" destOrd="0" presId="urn:microsoft.com/office/officeart/2008/layout/LinedList"/>
    <dgm:cxn modelId="{3DC9AB6D-8E5B-5C4F-A0CA-8AE13E58FC4F}" type="presParOf" srcId="{6ED6872C-E63C-FC40-9423-51469D983372}" destId="{AED5D076-52F2-8C4A-87E9-01FC14381269}" srcOrd="3" destOrd="0" presId="urn:microsoft.com/office/officeart/2008/layout/LinedList"/>
    <dgm:cxn modelId="{3D674152-C752-C744-9E79-EE8F54501951}" type="presParOf" srcId="{AED5D076-52F2-8C4A-87E9-01FC14381269}" destId="{03C131B4-2FBB-4D4C-AF67-18688C7055B8}" srcOrd="0" destOrd="0" presId="urn:microsoft.com/office/officeart/2008/layout/LinedList"/>
    <dgm:cxn modelId="{C17ADAE1-E8B7-A74F-97EC-40DD43D6E016}" type="presParOf" srcId="{AED5D076-52F2-8C4A-87E9-01FC14381269}" destId="{6D867361-2D12-5C45-845A-A57A97E15C64}" srcOrd="1" destOrd="0" presId="urn:microsoft.com/office/officeart/2008/layout/LinedList"/>
    <dgm:cxn modelId="{1869FBDE-A972-E841-9F95-AAB99B55C888}" type="presParOf" srcId="{6ED6872C-E63C-FC40-9423-51469D983372}" destId="{82F36891-D093-C349-82F1-7D741DE56C3B}" srcOrd="4" destOrd="0" presId="urn:microsoft.com/office/officeart/2008/layout/LinedList"/>
    <dgm:cxn modelId="{879ED93C-5505-F341-8424-2997B455E48D}" type="presParOf" srcId="{6ED6872C-E63C-FC40-9423-51469D983372}" destId="{1E8EF319-614A-2B49-ADD6-BF2BDD0EE1F2}" srcOrd="5" destOrd="0" presId="urn:microsoft.com/office/officeart/2008/layout/LinedList"/>
    <dgm:cxn modelId="{B063A0FD-D20F-154C-8366-9669FB4A88B8}" type="presParOf" srcId="{1E8EF319-614A-2B49-ADD6-BF2BDD0EE1F2}" destId="{ED0436E5-39AD-BB4F-8674-CFF78FB20474}" srcOrd="0" destOrd="0" presId="urn:microsoft.com/office/officeart/2008/layout/LinedList"/>
    <dgm:cxn modelId="{9DC7E694-BFD3-704D-990E-01D8184D7D3F}" type="presParOf" srcId="{1E8EF319-614A-2B49-ADD6-BF2BDD0EE1F2}" destId="{E6600A4D-086A-4D41-BEA3-B4A6DF3398FF}" srcOrd="1" destOrd="0" presId="urn:microsoft.com/office/officeart/2008/layout/LinedList"/>
    <dgm:cxn modelId="{44990E6B-27E0-8C40-A250-7D369CF7B84D}" type="presParOf" srcId="{6ED6872C-E63C-FC40-9423-51469D983372}" destId="{B2122695-F135-814C-BD6D-6C7823183D68}" srcOrd="6" destOrd="0" presId="urn:microsoft.com/office/officeart/2008/layout/LinedList"/>
    <dgm:cxn modelId="{CD92F431-7667-D04E-BAAD-91286C159825}" type="presParOf" srcId="{6ED6872C-E63C-FC40-9423-51469D983372}" destId="{346B5126-8AEE-CF4F-8B06-C1FDC2816273}" srcOrd="7" destOrd="0" presId="urn:microsoft.com/office/officeart/2008/layout/LinedList"/>
    <dgm:cxn modelId="{EB372B95-DB17-FC4C-AFAB-A7033B2B5216}" type="presParOf" srcId="{346B5126-8AEE-CF4F-8B06-C1FDC2816273}" destId="{DF8F4A01-1588-024C-969F-B449B6F20872}" srcOrd="0" destOrd="0" presId="urn:microsoft.com/office/officeart/2008/layout/LinedList"/>
    <dgm:cxn modelId="{FC9C3995-1A7C-9D4B-9F9E-96F3C2432EBB}" type="presParOf" srcId="{346B5126-8AEE-CF4F-8B06-C1FDC2816273}" destId="{1E62D821-A4F0-4A44-BEC2-14FA47EDD449}" srcOrd="1" destOrd="0" presId="urn:microsoft.com/office/officeart/2008/layout/LinedList"/>
    <dgm:cxn modelId="{2B3811F6-8532-E64C-9417-798CB249604F}" type="presParOf" srcId="{6ED6872C-E63C-FC40-9423-51469D983372}" destId="{9D3B41D0-F3D8-B84A-BB84-B1421FFC1737}" srcOrd="8" destOrd="0" presId="urn:microsoft.com/office/officeart/2008/layout/LinedList"/>
    <dgm:cxn modelId="{7407E214-D39B-FE4B-A3BE-37B3F4A0FD03}" type="presParOf" srcId="{6ED6872C-E63C-FC40-9423-51469D983372}" destId="{DF7CB3D1-29B7-5849-858D-519E5006F0B6}" srcOrd="9" destOrd="0" presId="urn:microsoft.com/office/officeart/2008/layout/LinedList"/>
    <dgm:cxn modelId="{D7808C63-4CAD-9647-BEB8-24BC1C19C6CC}" type="presParOf" srcId="{DF7CB3D1-29B7-5849-858D-519E5006F0B6}" destId="{EB84FAF3-3BFF-5D4C-B26D-2C48698266B7}" srcOrd="0" destOrd="0" presId="urn:microsoft.com/office/officeart/2008/layout/LinedList"/>
    <dgm:cxn modelId="{E437E254-4A07-8F4D-A8AD-B24F035EAD61}" type="presParOf" srcId="{DF7CB3D1-29B7-5849-858D-519E5006F0B6}" destId="{12BB1186-EB16-7E40-BFC6-568BA98F09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8FF73-AFA4-C24D-8C88-744BF9913793}">
      <dsp:nvSpPr>
        <dsp:cNvPr id="0" name=""/>
        <dsp:cNvSpPr/>
      </dsp:nvSpPr>
      <dsp:spPr>
        <a:xfrm>
          <a:off x="0" y="453"/>
          <a:ext cx="103536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F48652-5144-AB4A-9746-0AF50081BFAA}">
      <dsp:nvSpPr>
        <dsp:cNvPr id="0" name=""/>
        <dsp:cNvSpPr/>
      </dsp:nvSpPr>
      <dsp:spPr>
        <a:xfrm>
          <a:off x="0" y="453"/>
          <a:ext cx="10353675" cy="7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Listen</a:t>
          </a:r>
        </a:p>
      </dsp:txBody>
      <dsp:txXfrm>
        <a:off x="0" y="453"/>
        <a:ext cx="10353675" cy="742768"/>
      </dsp:txXfrm>
    </dsp:sp>
    <dsp:sp modelId="{7306F082-C688-8F43-8083-1C8C3D8C0FB0}">
      <dsp:nvSpPr>
        <dsp:cNvPr id="0" name=""/>
        <dsp:cNvSpPr/>
      </dsp:nvSpPr>
      <dsp:spPr>
        <a:xfrm>
          <a:off x="0" y="743222"/>
          <a:ext cx="103536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131B4-2FBB-4D4C-AF67-18688C7055B8}">
      <dsp:nvSpPr>
        <dsp:cNvPr id="0" name=""/>
        <dsp:cNvSpPr/>
      </dsp:nvSpPr>
      <dsp:spPr>
        <a:xfrm>
          <a:off x="0" y="743222"/>
          <a:ext cx="10353675" cy="7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Ensure you are visible and responsive</a:t>
          </a:r>
        </a:p>
      </dsp:txBody>
      <dsp:txXfrm>
        <a:off x="0" y="743222"/>
        <a:ext cx="10353675" cy="742768"/>
      </dsp:txXfrm>
    </dsp:sp>
    <dsp:sp modelId="{82F36891-D093-C349-82F1-7D741DE56C3B}">
      <dsp:nvSpPr>
        <dsp:cNvPr id="0" name=""/>
        <dsp:cNvSpPr/>
      </dsp:nvSpPr>
      <dsp:spPr>
        <a:xfrm>
          <a:off x="0" y="1485990"/>
          <a:ext cx="103536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436E5-39AD-BB4F-8674-CFF78FB20474}">
      <dsp:nvSpPr>
        <dsp:cNvPr id="0" name=""/>
        <dsp:cNvSpPr/>
      </dsp:nvSpPr>
      <dsp:spPr>
        <a:xfrm>
          <a:off x="0" y="1485990"/>
          <a:ext cx="10353675" cy="7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Take your time, unless it is a situation where you cannot do so</a:t>
          </a:r>
        </a:p>
      </dsp:txBody>
      <dsp:txXfrm>
        <a:off x="0" y="1485990"/>
        <a:ext cx="10353675" cy="742768"/>
      </dsp:txXfrm>
    </dsp:sp>
    <dsp:sp modelId="{B2122695-F135-814C-BD6D-6C7823183D68}">
      <dsp:nvSpPr>
        <dsp:cNvPr id="0" name=""/>
        <dsp:cNvSpPr/>
      </dsp:nvSpPr>
      <dsp:spPr>
        <a:xfrm>
          <a:off x="0" y="2228759"/>
          <a:ext cx="103536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8F4A01-1588-024C-969F-B449B6F20872}">
      <dsp:nvSpPr>
        <dsp:cNvPr id="0" name=""/>
        <dsp:cNvSpPr/>
      </dsp:nvSpPr>
      <dsp:spPr>
        <a:xfrm>
          <a:off x="0" y="2228759"/>
          <a:ext cx="10353675" cy="7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Engage multiple voices/offices</a:t>
          </a:r>
        </a:p>
      </dsp:txBody>
      <dsp:txXfrm>
        <a:off x="0" y="2228759"/>
        <a:ext cx="10353675" cy="742768"/>
      </dsp:txXfrm>
    </dsp:sp>
    <dsp:sp modelId="{9D3B41D0-F3D8-B84A-BB84-B1421FFC1737}">
      <dsp:nvSpPr>
        <dsp:cNvPr id="0" name=""/>
        <dsp:cNvSpPr/>
      </dsp:nvSpPr>
      <dsp:spPr>
        <a:xfrm>
          <a:off x="0" y="2971527"/>
          <a:ext cx="103536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4FAF3-3BFF-5D4C-B26D-2C48698266B7}">
      <dsp:nvSpPr>
        <dsp:cNvPr id="0" name=""/>
        <dsp:cNvSpPr/>
      </dsp:nvSpPr>
      <dsp:spPr>
        <a:xfrm>
          <a:off x="0" y="2971527"/>
          <a:ext cx="10353675" cy="74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Strive to be transparent, unless you are unable to do so</a:t>
          </a:r>
        </a:p>
      </dsp:txBody>
      <dsp:txXfrm>
        <a:off x="0" y="2971527"/>
        <a:ext cx="10353675" cy="742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5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8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42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9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7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3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0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5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6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0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25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BDB13-03A0-43BE-A57E-6BE57E3303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15000"/>
                </a:schemeClr>
              </a:gs>
              <a:gs pos="75200">
                <a:schemeClr val="bg1">
                  <a:alpha val="1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C2538-4EFC-464A-B329-A8BB4F03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2449742"/>
            <a:ext cx="10905059" cy="1524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New Administrator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E0DE4-6833-834C-ACB2-88B9BB1E8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008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800" dirty="0"/>
              <a:t>Elizabeth Wright, Associate Dean for Academic Affairs, Office of the Vice-President for Commonwealth Campuses and Director of Academic Affairs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12A5-28B7-8849-B7B0-936D47AC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Some general suggestions/thoughts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211B2B6-3E59-4D30-A874-7CD81DEFC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88934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2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3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4D70E-E88B-624D-8703-9D25FC26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Make use of Available Resources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4D5D-9062-5045-B564-97552E3E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Experienced Colleagues</a:t>
            </a:r>
          </a:p>
          <a:p>
            <a:r>
              <a:rPr lang="en-US" dirty="0"/>
              <a:t>Academic Leadership Forum</a:t>
            </a:r>
          </a:p>
          <a:p>
            <a:r>
              <a:rPr lang="en-US" dirty="0"/>
              <a:t>The College Administrator’s Survival Guide, C.K. </a:t>
            </a:r>
            <a:r>
              <a:rPr lang="en-US" dirty="0" err="1"/>
              <a:t>Gunsalas</a:t>
            </a:r>
            <a:r>
              <a:rPr lang="en-US" dirty="0"/>
              <a:t> (Harvard UP, 2006)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5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RightStep">
      <a:dk1>
        <a:srgbClr val="000000"/>
      </a:dk1>
      <a:lt1>
        <a:srgbClr val="FFFFFF"/>
      </a:lt1>
      <a:dk2>
        <a:srgbClr val="412F24"/>
      </a:dk2>
      <a:lt2>
        <a:srgbClr val="E2E8E7"/>
      </a:lt2>
      <a:accent1>
        <a:srgbClr val="E7293E"/>
      </a:accent1>
      <a:accent2>
        <a:srgbClr val="D55117"/>
      </a:accent2>
      <a:accent3>
        <a:srgbClr val="CB9C24"/>
      </a:accent3>
      <a:accent4>
        <a:srgbClr val="98AD13"/>
      </a:accent4>
      <a:accent5>
        <a:srgbClr val="64B821"/>
      </a:accent5>
      <a:accent6>
        <a:srgbClr val="19BD15"/>
      </a:accent6>
      <a:hlink>
        <a:srgbClr val="309287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596cf31-caaa-46ba-a55f-3befb4344fdf" xsi:nil="true"/>
    <MigrationWizIdPermissions xmlns="5596cf31-caaa-46ba-a55f-3befb4344fdf" xsi:nil="true"/>
    <MigrationWizIdPermissionLevels xmlns="5596cf31-caaa-46ba-a55f-3befb4344fdf" xsi:nil="true"/>
    <MigrationWizIdDocumentLibraryPermissions xmlns="5596cf31-caaa-46ba-a55f-3befb4344fdf" xsi:nil="true"/>
    <MigrationWizIdSecurityGroups xmlns="5596cf31-caaa-46ba-a55f-3befb4344f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655222FAC69478FDB4DB9A1082BF0" ma:contentTypeVersion="17" ma:contentTypeDescription="Create a new document." ma:contentTypeScope="" ma:versionID="99db1f442b43bc3adf59010e07bb8140">
  <xsd:schema xmlns:xsd="http://www.w3.org/2001/XMLSchema" xmlns:xs="http://www.w3.org/2001/XMLSchema" xmlns:p="http://schemas.microsoft.com/office/2006/metadata/properties" xmlns:ns2="5596cf31-caaa-46ba-a55f-3befb4344fdf" xmlns:ns3="dba65f00-9443-482a-bf30-bb5af139a501" targetNamespace="http://schemas.microsoft.com/office/2006/metadata/properties" ma:root="true" ma:fieldsID="a911e49cffe0f173fcf356a408ece3b3" ns2:_="" ns3:_="">
    <xsd:import namespace="5596cf31-caaa-46ba-a55f-3befb4344fdf"/>
    <xsd:import namespace="dba65f00-9443-482a-bf30-bb5af139a501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6cf31-caaa-46ba-a55f-3befb4344fdf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65f00-9443-482a-bf30-bb5af139a50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54A2B-4042-4DC7-B554-B79B880F37B0}">
  <ds:schemaRefs>
    <ds:schemaRef ds:uri="http://schemas.microsoft.com/office/2006/metadata/properties"/>
    <ds:schemaRef ds:uri="http://schemas.microsoft.com/office/infopath/2007/PartnerControls"/>
    <ds:schemaRef ds:uri="5596cf31-caaa-46ba-a55f-3befb4344fdf"/>
  </ds:schemaRefs>
</ds:datastoreItem>
</file>

<file path=customXml/itemProps2.xml><?xml version="1.0" encoding="utf-8"?>
<ds:datastoreItem xmlns:ds="http://schemas.openxmlformats.org/officeDocument/2006/customXml" ds:itemID="{5AAD8360-DF4B-4A68-9700-C5C2C664E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F3F8B2-19F3-4F0B-9B30-1365637DA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6cf31-caaa-46ba-a55f-3befb4344fdf"/>
    <ds:schemaRef ds:uri="dba65f00-9443-482a-bf30-bb5af139a5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Bodoni MT</vt:lpstr>
      <vt:lpstr>Goudy Old Style</vt:lpstr>
      <vt:lpstr>Wingdings 2</vt:lpstr>
      <vt:lpstr>SlateVTI</vt:lpstr>
      <vt:lpstr>New Administrator Seminar</vt:lpstr>
      <vt:lpstr>Some general suggestions/thoughts</vt:lpstr>
      <vt:lpstr>Make use of Available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Administrator Seminar</dc:title>
  <dc:creator>Wright, Elizabeth Jane</dc:creator>
  <cp:lastModifiedBy>John Delavan</cp:lastModifiedBy>
  <cp:revision>4</cp:revision>
  <dcterms:created xsi:type="dcterms:W3CDTF">2020-09-28T15:53:41Z</dcterms:created>
  <dcterms:modified xsi:type="dcterms:W3CDTF">2020-09-29T19:06:38Z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0x0101001CD655222FAC69478FDB4DB9A1082BF0</vt:lpwstr>
  </property>
</Properties>
</file>