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8C3BD-74E5-F741-AED6-E4BE96CE7EE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F0C747-A7E1-CE45-8E13-9533FF2FD2F9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60D61-59DF-F540-90A9-D0AB5211578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03C70F-7465-554B-B0C8-BF9D58040E6D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A3C64-4C98-7D4D-8BE8-25C101FAF39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C49AE-CC05-B94B-AC3F-DD8039AEE9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152991-2EF6-2947-8CB1-44FF3567F3E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92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DA96A-D486-334E-AFC6-0C8BD1E7409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9E6366-E093-8B4C-B6DC-C315ACDA384D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BE112A-1AA8-A849-9102-D5742B9260D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199FAA-3918-E14D-9F99-1E292C8A9154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F0A6D-1D17-FC46-828C-8CC2817F136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B96F49-54E0-9A43-B220-E3CB529BF00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681DA3-74EA-4248-84D8-961EB124AD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92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FCAA94-C845-364A-A47D-C5A377403DFD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F54138-8FBF-2346-99A7-91121BE70F9B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3A383-19BA-2648-ACCF-BBDF5F3A567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01E1E6-56FC-0249-8A3C-3E24F7715AA6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C0AEBC-83BE-D040-8CF8-0942429BED3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D20667-175E-5F4A-BF62-E69E075A5F8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7930C7-52DC-E745-9F64-C5715628A3C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379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A2E0F-D372-D84C-A2FD-DF9F9C34F13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485D0-BC96-BB45-8424-895C3A44B4B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C061A-712B-C948-BBB8-BF75A8B650E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A6639EB-B22D-4747-A204-AB5FF2401294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B1B9B-3942-544E-AABA-EAF046212F8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C0290-5485-1040-8B7A-82354355E96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8C0FD9-714F-A349-AB59-15FEF3D0F01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191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BC64D7-CE32-3D4B-89EA-8106B929DBE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B813A-204C-5742-9702-11342BAD1C9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8EFB8-A74A-7D40-A149-BC3EA40D80C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1207E7F-3F10-914F-B650-7B2CB6D04A41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54AA5-C975-A847-87C1-5AB20650D6B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0428D-751A-B740-A92B-EC042FC2AA2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9F4320-9831-1544-A683-F8B3E3018CC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82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9FD7F-872F-EE43-9598-1D31DD1801F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766D8-D0A3-9840-B744-3BA3D868321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77F576-4FDC-C34C-887C-1B0FD32D1A3C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B5ECDE-44A1-5040-9BB5-1B45D06CB75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E28106A-06AC-1946-A2AB-60E93DFF4C94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0EBE3-3229-FB47-ACFE-A08BD6F7F11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A950E-DCC3-9245-B5D3-07DBE2B387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831B09-CE42-C048-BEF3-E6B0A469BD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348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A39FC-70EE-DA46-8278-41F6F8B7839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C60E3C-A6F6-9A4B-A20A-34712A2A1792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283A0-002F-5F46-93E9-684722EA986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077E6E-0D78-154E-A55F-6230E99CB891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F3A6BF-3362-3D4E-B4AC-C3FE0DA82C38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454150-80E5-7042-A7D6-F493DFAE36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399A993-8150-0B47-B555-DD5B38304FCB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E12B0B-327F-2E43-A86D-8F4B4E2B5F0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BEF91E-631B-054C-A39D-60C9CE9745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1D43D2-A3F5-634C-9F99-562FE01CB76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40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ADE29-0AA4-A643-8435-5E0056BE4D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02721E-F961-A647-9F47-B60683BB36F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4BA1981-0165-EC4C-9F00-97272AD2621D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FED7F7-CE71-D04F-9FF6-103F79CB673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43CF4-4D39-3545-BA53-78199C2D29B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A73D3B-C0F1-7C47-865F-92E1B262A9E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74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970DF-9509-F944-BE93-F716C05CCA9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D07F2FC-4EA2-FB40-9986-3D45F6BFF84B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ADB142-7624-D74E-B691-444E347FB300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9079F2-2324-9E4D-AA44-2D7FA77BAD5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1470F5-E3A2-1C41-A4BC-1AF5786FF160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37F12-989E-E940-8487-F296D820B96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97089-6BFD-CA4C-8333-56FCD4D854BD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4666CC-7E5C-A444-94F1-5AAF7A85F5CC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A35237-AB3C-DE4A-BFF7-CBAE1A101AF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7D02B7-8B7F-AC44-B371-DD8B455D122D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E303FE-0286-8D47-8238-53E1107EF8B9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D478C-CD4A-3B47-8ADF-7514DB72A23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AC11384-AE07-1B4B-BD5C-005912D363E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51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82D40-21D0-F34E-A74D-10C9B08D128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A64AF-331C-7340-A2D1-E874A86291C4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3ADE3-4622-6F4A-AFCD-1B1CDB899BFF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CBA25B-B4B2-AB41-99ED-56D06ED7BAE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B99CDDC-7DAA-2F49-BDE4-D4A64EA13931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EA737B-2785-8444-95CE-DBF31AC9A4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DAEA86-79EA-3449-AA29-86A5D81522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613DD3-8CA5-D649-AF2A-BB0BDFB9971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47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C57BD8-0DF5-A249-BCB3-F2FBF1E3757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72EB2B-00CB-1E49-A859-187BFE2D6D5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DEF36-08EE-444F-AA55-9A14652B17D7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A69AC5D-E7A1-244C-9401-C03E91DAFCC6}" type="datetime1">
              <a:rPr lang="en-US"/>
              <a:pPr lvl="0"/>
              <a:t>1/20/21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700B3F-E6EB-DC46-BF57-23739A66D6C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6B321-E071-AC40-9964-D7F140857A57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C6239D2A-687B-A44F-95BB-1846ABD5007F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PSSenate-SRTEUse2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3E24EB28-9FB2-3B4C-9100-094D4050540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423723"/>
            <a:ext cx="10515600" cy="1325559"/>
          </a:xfrm>
        </p:spPr>
        <p:txBody>
          <a:bodyPr/>
          <a:lstStyle/>
          <a:p>
            <a:pPr lvl="0"/>
            <a:r>
              <a:rPr lang="en-US" b="1"/>
              <a:t>Evaluation of Teaching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7897CC1D-13CA-734A-9371-A26066F5A6F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3" y="1749283"/>
            <a:ext cx="10515600" cy="4427680"/>
          </a:xfrm>
        </p:spPr>
        <p:txBody>
          <a:bodyPr>
            <a:noAutofit/>
          </a:bodyPr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>
                <a:latin typeface="Calibri Light"/>
                <a:ea typeface="Verdana" pitchFamily="34"/>
              </a:rPr>
              <a:t>All sources are biased because people are biased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>
                <a:latin typeface="Calibri Light"/>
                <a:ea typeface="Verdana" pitchFamily="34"/>
              </a:rPr>
              <a:t>Some instructors experience more bias than others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>
                <a:latin typeface="Calibri Light"/>
                <a:ea typeface="Verdana" pitchFamily="34"/>
              </a:rPr>
              <a:t>Personnel decisions should never be made based on only one source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>
                <a:latin typeface="Calibri Light"/>
                <a:ea typeface="Verdana" pitchFamily="34"/>
              </a:rPr>
              <a:t>Use multiple sources of evidence (e.g., instructor, students, peers, course materials, student work)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solidFill>
          <a:srgbClr val="DEEB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:a16="http://schemas.microsoft.com/office/drawing/2014/main" id="{281C17B9-573D-A740-92FD-5A0131317C7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/>
              <a:t>Student Ratings of Teaching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268D0C44-9F19-E741-B8C0-AFC4AC6A64A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066803" y="1825627"/>
            <a:ext cx="10515600" cy="3852504"/>
          </a:xfrm>
        </p:spPr>
        <p:txBody>
          <a:bodyPr/>
          <a:lstStyle/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 spc="200">
                <a:latin typeface="Calibri Light"/>
                <a:ea typeface="Verdana" pitchFamily="34"/>
              </a:rPr>
              <a:t>are student perception data 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 spc="200">
                <a:latin typeface="Calibri Light"/>
                <a:ea typeface="Verdana" pitchFamily="34"/>
              </a:rPr>
              <a:t>are not measures of student learning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 spc="200">
                <a:latin typeface="Calibri Light"/>
                <a:ea typeface="Verdana" pitchFamily="34"/>
              </a:rPr>
              <a:t>are not faculty evaluations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 spc="200">
                <a:latin typeface="Calibri Light"/>
                <a:ea typeface="Verdana" pitchFamily="34"/>
              </a:rPr>
              <a:t>should be viewed as a distribution</a:t>
            </a:r>
          </a:p>
          <a:p>
            <a:pPr marL="457200" lvl="0" indent="-457200">
              <a:lnSpc>
                <a:spcPct val="100000"/>
              </a:lnSpc>
              <a:spcBef>
                <a:spcPts val="1800"/>
              </a:spcBef>
              <a:buSzPct val="125000"/>
            </a:pPr>
            <a:r>
              <a:rPr lang="en-US" sz="3600" spc="200">
                <a:latin typeface="Calibri Light"/>
                <a:ea typeface="Verdana" pitchFamily="34"/>
              </a:rPr>
              <a:t>should not be distilled into a single number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398A0148-B394-3843-A189-6C40C79090E2}"/>
              </a:ext>
            </a:extLst>
          </p:cNvPr>
          <p:cNvSpPr txBox="1"/>
          <p:nvPr/>
        </p:nvSpPr>
        <p:spPr>
          <a:xfrm>
            <a:off x="999201" y="6123544"/>
            <a:ext cx="7540114" cy="58477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b="0" i="0" u="none" strike="noStrike" kern="1200" cap="none" spc="0" baseline="0">
                <a:solidFill>
                  <a:srgbClr val="0000FF"/>
                </a:solidFill>
                <a:uFillTx/>
                <a:latin typeface="Calibri"/>
                <a:hlinkClick r:id="rId2"/>
              </a:rPr>
              <a:t>https://bit.ly/PSSenate-SRTEUse2017</a:t>
            </a:r>
            <a:endParaRPr lang="en-US" sz="3200" b="0" i="0" u="none" strike="noStrike" kern="1200" cap="none" spc="0" baseline="0">
              <a:solidFill>
                <a:srgbClr val="0000FF"/>
              </a:solidFill>
              <a:uFillTx/>
              <a:latin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TM10001115%5b%5bfn=Parcel%5d%5d</Template>
  <TotalTime>34</TotalTime>
  <Words>90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Evaluation of Teaching</vt:lpstr>
      <vt:lpstr>Student Ratings of Teaching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Teaching Guidelines</dc:title>
  <dc:creator>Angela L</dc:creator>
  <cp:lastModifiedBy>Delavan, John M</cp:lastModifiedBy>
  <cp:revision>6</cp:revision>
  <dcterms:created xsi:type="dcterms:W3CDTF">2021-01-19T23:49:58Z</dcterms:created>
  <dcterms:modified xsi:type="dcterms:W3CDTF">2021-01-20T20:29:55Z</dcterms:modified>
</cp:coreProperties>
</file>