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ppt/notesSlides/notesSlide6.xml" ContentType="application/vnd.openxmlformats-officedocument.presentationml.notesSlide+xml"/>
  <Override PartName="/ppt/ink/ink3.xml" ContentType="application/inkml+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19"/>
  </p:notesMasterIdLst>
  <p:sldIdLst>
    <p:sldId id="256" r:id="rId5"/>
    <p:sldId id="267" r:id="rId6"/>
    <p:sldId id="259" r:id="rId7"/>
    <p:sldId id="261" r:id="rId8"/>
    <p:sldId id="260" r:id="rId9"/>
    <p:sldId id="268" r:id="rId10"/>
    <p:sldId id="262" r:id="rId11"/>
    <p:sldId id="263" r:id="rId12"/>
    <p:sldId id="264" r:id="rId13"/>
    <p:sldId id="269" r:id="rId14"/>
    <p:sldId id="265" r:id="rId15"/>
    <p:sldId id="270" r:id="rId16"/>
    <p:sldId id="271"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84DE"/>
    <a:srgbClr val="D6DE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026BB-125F-421B-A3F7-8DABBA49E9A8}" v="232" dt="2021-02-01T17:27:12.989"/>
    <p1510:client id="{3E813A78-9495-85F6-16D7-5EBC930FCE9B}" v="118" dt="2021-02-01T17:29:54.919"/>
    <p1510:client id="{5B93C7A5-6A89-CA9F-D0B0-3EE86EDB141F}" v="322" dt="2021-02-02T14:30:22.610"/>
    <p1510:client id="{D492A15F-EF3E-65D6-7791-3ADF0FF3917A}" v="22" dt="2021-02-04T17:35:25.934"/>
    <p1510:client id="{D4B4451D-12DA-E52D-A631-B6F2F8BA7BB1}" v="589" dt="2021-01-31T18:03:09.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71" autoAdjust="0"/>
  </p:normalViewPr>
  <p:slideViewPr>
    <p:cSldViewPr snapToGrid="0">
      <p:cViewPr varScale="1">
        <p:scale>
          <a:sx n="92" d="100"/>
          <a:sy n="92" d="100"/>
        </p:scale>
        <p:origin x="12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62CD46-5615-4C19-8422-59B61B9FDAD3}" type="doc">
      <dgm:prSet loTypeId="urn:microsoft.com/office/officeart/2005/8/layout/process3" loCatId="process" qsTypeId="urn:microsoft.com/office/officeart/2005/8/quickstyle/simple1" qsCatId="simple" csTypeId="urn:microsoft.com/office/officeart/2005/8/colors/accent5_2" csCatId="accent5" phldr="1"/>
      <dgm:spPr/>
      <dgm:t>
        <a:bodyPr/>
        <a:lstStyle/>
        <a:p>
          <a:endParaRPr lang="en-US"/>
        </a:p>
      </dgm:t>
    </dgm:pt>
    <dgm:pt modelId="{7D338D64-A9E9-4130-9040-3B7F8411F56B}">
      <dgm:prSet phldrT="[Text]"/>
      <dgm:spPr/>
      <dgm:t>
        <a:bodyPr/>
        <a:lstStyle/>
        <a:p>
          <a:pPr rtl="0"/>
          <a:r>
            <a:rPr lang="en-US">
              <a:latin typeface="Abadi"/>
            </a:rPr>
            <a:t>Pre-Survey: </a:t>
          </a:r>
        </a:p>
        <a:p>
          <a:pPr rtl="0"/>
          <a:r>
            <a:rPr lang="en-US">
              <a:latin typeface="Abadi"/>
            </a:rPr>
            <a:t>January to mid-February</a:t>
          </a:r>
        </a:p>
      </dgm:t>
    </dgm:pt>
    <dgm:pt modelId="{D4266B04-C25C-428F-9AB2-3A81876D19D7}" type="parTrans" cxnId="{058AA0B7-4D0D-4B66-9E83-073E4AD77A12}">
      <dgm:prSet/>
      <dgm:spPr/>
      <dgm:t>
        <a:bodyPr/>
        <a:lstStyle/>
        <a:p>
          <a:endParaRPr lang="en-US"/>
        </a:p>
      </dgm:t>
    </dgm:pt>
    <dgm:pt modelId="{4B0402B4-37A1-4E59-8C1D-925D1ADA44C0}" type="sibTrans" cxnId="{058AA0B7-4D0D-4B66-9E83-073E4AD77A12}">
      <dgm:prSet/>
      <dgm:spPr/>
      <dgm:t>
        <a:bodyPr/>
        <a:lstStyle/>
        <a:p>
          <a:endParaRPr lang="en-US"/>
        </a:p>
      </dgm:t>
    </dgm:pt>
    <dgm:pt modelId="{C67CA15B-7BE4-4A63-919B-ED08E9BC5F02}">
      <dgm:prSet phldrT="[Text]"/>
      <dgm:spPr/>
      <dgm:t>
        <a:bodyPr/>
        <a:lstStyle/>
        <a:p>
          <a:pPr rtl="0"/>
          <a:r>
            <a:rPr lang="en-US">
              <a:latin typeface="Abadi"/>
            </a:rPr>
            <a:t>Identification &amp; confirmation of reviewers and reviewees</a:t>
          </a:r>
        </a:p>
      </dgm:t>
    </dgm:pt>
    <dgm:pt modelId="{532F2709-EB47-486D-93CB-CC2580FA8089}" type="parTrans" cxnId="{DCD6F970-F5C4-4FF1-AC04-E94766862FCF}">
      <dgm:prSet/>
      <dgm:spPr/>
      <dgm:t>
        <a:bodyPr/>
        <a:lstStyle/>
        <a:p>
          <a:endParaRPr lang="en-US"/>
        </a:p>
      </dgm:t>
    </dgm:pt>
    <dgm:pt modelId="{D1CBB40F-12AE-4697-B37B-23B414ED3FF4}" type="sibTrans" cxnId="{DCD6F970-F5C4-4FF1-AC04-E94766862FCF}">
      <dgm:prSet/>
      <dgm:spPr/>
      <dgm:t>
        <a:bodyPr/>
        <a:lstStyle/>
        <a:p>
          <a:endParaRPr lang="en-US"/>
        </a:p>
      </dgm:t>
    </dgm:pt>
    <dgm:pt modelId="{8BEB81D0-14ED-4777-A52D-6E22F86C70DB}">
      <dgm:prSet phldrT="[Text]"/>
      <dgm:spPr/>
      <dgm:t>
        <a:bodyPr/>
        <a:lstStyle/>
        <a:p>
          <a:r>
            <a:rPr lang="en-US">
              <a:latin typeface="Abadi" panose="020B0604020104020204" pitchFamily="34" charset="0"/>
            </a:rPr>
            <a:t>Survey Administration: </a:t>
          </a:r>
        </a:p>
        <a:p>
          <a:pPr rtl="0"/>
          <a:r>
            <a:rPr lang="en-US">
              <a:latin typeface="Abadi"/>
            </a:rPr>
            <a:t>mid-Feb. to mid-March</a:t>
          </a:r>
        </a:p>
      </dgm:t>
    </dgm:pt>
    <dgm:pt modelId="{E7E6648A-0327-487B-ABBA-FD4BF9817D2A}" type="parTrans" cxnId="{8E92F57B-1569-4889-88F6-37CEF5A768CE}">
      <dgm:prSet/>
      <dgm:spPr/>
      <dgm:t>
        <a:bodyPr/>
        <a:lstStyle/>
        <a:p>
          <a:endParaRPr lang="en-US"/>
        </a:p>
      </dgm:t>
    </dgm:pt>
    <dgm:pt modelId="{15642B34-ED32-4528-A727-59E450ECBEAC}" type="sibTrans" cxnId="{8E92F57B-1569-4889-88F6-37CEF5A768CE}">
      <dgm:prSet/>
      <dgm:spPr/>
      <dgm:t>
        <a:bodyPr/>
        <a:lstStyle/>
        <a:p>
          <a:endParaRPr lang="en-US"/>
        </a:p>
      </dgm:t>
    </dgm:pt>
    <dgm:pt modelId="{80C282AC-053E-49A1-BA58-C6DB3FA72D2C}">
      <dgm:prSet phldrT="[Text]"/>
      <dgm:spPr/>
      <dgm:t>
        <a:bodyPr/>
        <a:lstStyle/>
        <a:p>
          <a:r>
            <a:rPr lang="en-US">
              <a:latin typeface="Abadi" panose="020B0604020104020204" pitchFamily="34" charset="0"/>
            </a:rPr>
            <a:t>Survey distribution</a:t>
          </a:r>
        </a:p>
      </dgm:t>
    </dgm:pt>
    <dgm:pt modelId="{3D7FD088-B1AA-43D8-A0CF-912E5E668274}" type="parTrans" cxnId="{1412127D-35E8-4121-A85C-1893F529AF34}">
      <dgm:prSet/>
      <dgm:spPr/>
      <dgm:t>
        <a:bodyPr/>
        <a:lstStyle/>
        <a:p>
          <a:endParaRPr lang="en-US"/>
        </a:p>
      </dgm:t>
    </dgm:pt>
    <dgm:pt modelId="{32C37EA5-6C59-47BB-92F2-D4C7B93E7EE7}" type="sibTrans" cxnId="{1412127D-35E8-4121-A85C-1893F529AF34}">
      <dgm:prSet/>
      <dgm:spPr/>
      <dgm:t>
        <a:bodyPr/>
        <a:lstStyle/>
        <a:p>
          <a:endParaRPr lang="en-US"/>
        </a:p>
      </dgm:t>
    </dgm:pt>
    <dgm:pt modelId="{90A7DD57-C5E2-454F-9C36-2925F25E9BE7}">
      <dgm:prSet phldrT="[Text]"/>
      <dgm:spPr/>
      <dgm:t>
        <a:bodyPr/>
        <a:lstStyle/>
        <a:p>
          <a:pPr rtl="0"/>
          <a:r>
            <a:rPr lang="en-US">
              <a:latin typeface="Abadi"/>
            </a:rPr>
            <a:t>Compilation of feedback: mid-March to mid-April</a:t>
          </a:r>
        </a:p>
      </dgm:t>
    </dgm:pt>
    <dgm:pt modelId="{DFE77731-B86E-41E5-88E0-E41AC7346232}" type="parTrans" cxnId="{A148150A-D167-461B-8C08-5B7D219BE69A}">
      <dgm:prSet/>
      <dgm:spPr/>
      <dgm:t>
        <a:bodyPr/>
        <a:lstStyle/>
        <a:p>
          <a:endParaRPr lang="en-US"/>
        </a:p>
      </dgm:t>
    </dgm:pt>
    <dgm:pt modelId="{0ECE2CFE-4B2E-4194-96F9-B17E3F8A147C}" type="sibTrans" cxnId="{A148150A-D167-461B-8C08-5B7D219BE69A}">
      <dgm:prSet/>
      <dgm:spPr/>
      <dgm:t>
        <a:bodyPr/>
        <a:lstStyle/>
        <a:p>
          <a:endParaRPr lang="en-US"/>
        </a:p>
      </dgm:t>
    </dgm:pt>
    <dgm:pt modelId="{5DA0FB58-143E-48BA-B964-96327E79DA2B}">
      <dgm:prSet phldrT="[Text]"/>
      <dgm:spPr/>
      <dgm:t>
        <a:bodyPr/>
        <a:lstStyle/>
        <a:p>
          <a:r>
            <a:rPr lang="en-US">
              <a:latin typeface="Abadi" panose="020B0604020104020204" pitchFamily="34" charset="0"/>
            </a:rPr>
            <a:t>Compilation of data for each reviewee</a:t>
          </a:r>
        </a:p>
      </dgm:t>
    </dgm:pt>
    <dgm:pt modelId="{EE6653C5-8EBC-4395-BC8F-B6D2CD2933C8}" type="parTrans" cxnId="{05D2A8A8-962A-4C34-A814-2D748D4CEA04}">
      <dgm:prSet/>
      <dgm:spPr/>
      <dgm:t>
        <a:bodyPr/>
        <a:lstStyle/>
        <a:p>
          <a:endParaRPr lang="en-US"/>
        </a:p>
      </dgm:t>
    </dgm:pt>
    <dgm:pt modelId="{98A94779-59D1-4FBE-9843-2D01F2DBCD5B}" type="sibTrans" cxnId="{05D2A8A8-962A-4C34-A814-2D748D4CEA04}">
      <dgm:prSet/>
      <dgm:spPr/>
      <dgm:t>
        <a:bodyPr/>
        <a:lstStyle/>
        <a:p>
          <a:endParaRPr lang="en-US"/>
        </a:p>
      </dgm:t>
    </dgm:pt>
    <dgm:pt modelId="{C0751EED-25B9-49CC-B695-30B4FD8A6D13}">
      <dgm:prSet phldrT="[Text]"/>
      <dgm:spPr/>
      <dgm:t>
        <a:bodyPr/>
        <a:lstStyle/>
        <a:p>
          <a:r>
            <a:rPr lang="en-US">
              <a:latin typeface="Abadi" panose="020B0604020104020204" pitchFamily="34" charset="0"/>
            </a:rPr>
            <a:t>Communication re: process and timeline</a:t>
          </a:r>
        </a:p>
      </dgm:t>
    </dgm:pt>
    <dgm:pt modelId="{BAE5A7AA-2FFC-40EF-ABA3-EA35D7D59FBD}" type="parTrans" cxnId="{DC4DFD91-2466-43E0-A8ED-D1162AFE1703}">
      <dgm:prSet/>
      <dgm:spPr/>
      <dgm:t>
        <a:bodyPr/>
        <a:lstStyle/>
        <a:p>
          <a:endParaRPr lang="en-US"/>
        </a:p>
      </dgm:t>
    </dgm:pt>
    <dgm:pt modelId="{FE0010A4-4A2A-4A9C-8198-AFB524567700}" type="sibTrans" cxnId="{DC4DFD91-2466-43E0-A8ED-D1162AFE1703}">
      <dgm:prSet/>
      <dgm:spPr/>
      <dgm:t>
        <a:bodyPr/>
        <a:lstStyle/>
        <a:p>
          <a:endParaRPr lang="en-US"/>
        </a:p>
      </dgm:t>
    </dgm:pt>
    <dgm:pt modelId="{EFF1DED5-A806-47B6-90C4-3283ED90E1A8}">
      <dgm:prSet phldrT="[Text]"/>
      <dgm:spPr/>
      <dgm:t>
        <a:bodyPr/>
        <a:lstStyle/>
        <a:p>
          <a:r>
            <a:rPr lang="en-US">
              <a:latin typeface="Abadi" panose="020B0604020104020204" pitchFamily="34" charset="0"/>
            </a:rPr>
            <a:t>Reminder</a:t>
          </a:r>
        </a:p>
      </dgm:t>
    </dgm:pt>
    <dgm:pt modelId="{E6006492-F3FC-421F-A5F4-92C792348AD1}" type="parTrans" cxnId="{7B4496A3-0CBE-4C0C-82CF-622726E8ED98}">
      <dgm:prSet/>
      <dgm:spPr/>
      <dgm:t>
        <a:bodyPr/>
        <a:lstStyle/>
        <a:p>
          <a:endParaRPr lang="en-US"/>
        </a:p>
      </dgm:t>
    </dgm:pt>
    <dgm:pt modelId="{529CA596-BAF3-4CA6-B913-E97EDDE9C7F3}" type="sibTrans" cxnId="{7B4496A3-0CBE-4C0C-82CF-622726E8ED98}">
      <dgm:prSet/>
      <dgm:spPr/>
      <dgm:t>
        <a:bodyPr/>
        <a:lstStyle/>
        <a:p>
          <a:endParaRPr lang="en-US"/>
        </a:p>
      </dgm:t>
    </dgm:pt>
    <dgm:pt modelId="{37035FA8-F0ED-4C1F-A53A-23DB2BA07F5B}">
      <dgm:prSet phldrT="[Text]"/>
      <dgm:spPr/>
      <dgm:t>
        <a:bodyPr/>
        <a:lstStyle/>
        <a:p>
          <a:r>
            <a:rPr lang="en-US">
              <a:latin typeface="Abadi" panose="020B0604020104020204" pitchFamily="34" charset="0"/>
            </a:rPr>
            <a:t>Distribution of data for each reviewee to the unit</a:t>
          </a:r>
        </a:p>
      </dgm:t>
    </dgm:pt>
    <dgm:pt modelId="{6F46BBD7-BC36-4831-94AF-C09CE50FAB62}" type="parTrans" cxnId="{A3BBAC29-9E4B-4706-8EC3-96D391C301B4}">
      <dgm:prSet/>
      <dgm:spPr/>
      <dgm:t>
        <a:bodyPr/>
        <a:lstStyle/>
        <a:p>
          <a:endParaRPr lang="en-US"/>
        </a:p>
      </dgm:t>
    </dgm:pt>
    <dgm:pt modelId="{3E147229-4A6D-4F0F-86B0-6ADA4DEAFDAE}" type="sibTrans" cxnId="{A3BBAC29-9E4B-4706-8EC3-96D391C301B4}">
      <dgm:prSet/>
      <dgm:spPr/>
      <dgm:t>
        <a:bodyPr/>
        <a:lstStyle/>
        <a:p>
          <a:endParaRPr lang="en-US"/>
        </a:p>
      </dgm:t>
    </dgm:pt>
    <dgm:pt modelId="{69D7B9D8-49C7-4F50-830A-9B3A2FB78F23}">
      <dgm:prSet phldrT="[Text]"/>
      <dgm:spPr/>
      <dgm:t>
        <a:bodyPr/>
        <a:lstStyle/>
        <a:p>
          <a:r>
            <a:rPr lang="en-US">
              <a:latin typeface="Abadi" panose="020B0604020104020204" pitchFamily="34" charset="0"/>
            </a:rPr>
            <a:t>Unit executive distillation/filtering of feedback if desired</a:t>
          </a:r>
        </a:p>
      </dgm:t>
    </dgm:pt>
    <dgm:pt modelId="{A240ED20-78EC-495A-84D8-6FAEC932AC78}" type="parTrans" cxnId="{CFB540CF-B074-4DFC-9B12-A778637F748B}">
      <dgm:prSet/>
      <dgm:spPr/>
      <dgm:t>
        <a:bodyPr/>
        <a:lstStyle/>
        <a:p>
          <a:endParaRPr lang="en-US"/>
        </a:p>
      </dgm:t>
    </dgm:pt>
    <dgm:pt modelId="{04FCD08A-4F86-4E80-8F31-283B7CBF9211}" type="sibTrans" cxnId="{CFB540CF-B074-4DFC-9B12-A778637F748B}">
      <dgm:prSet/>
      <dgm:spPr/>
      <dgm:t>
        <a:bodyPr/>
        <a:lstStyle/>
        <a:p>
          <a:endParaRPr lang="en-US"/>
        </a:p>
      </dgm:t>
    </dgm:pt>
    <dgm:pt modelId="{8E775BE4-0AB9-4F08-BFE5-CAFFB51E5A27}">
      <dgm:prSet/>
      <dgm:spPr/>
      <dgm:t>
        <a:bodyPr/>
        <a:lstStyle/>
        <a:p>
          <a:pPr rtl="0"/>
          <a:r>
            <a:rPr lang="en-US">
              <a:latin typeface="Abadi"/>
            </a:rPr>
            <a:t>Distribution of feedback</a:t>
          </a:r>
          <a:r>
            <a:rPr lang="en-US"/>
            <a:t>: </a:t>
          </a:r>
          <a:r>
            <a:rPr lang="en-US">
              <a:latin typeface="Abadi"/>
            </a:rPr>
            <a:t>late April to early May</a:t>
          </a:r>
        </a:p>
      </dgm:t>
    </dgm:pt>
    <dgm:pt modelId="{266DEC83-3288-4794-AC14-2C3FEA08B4F7}" type="parTrans" cxnId="{35B5C76F-6FA2-48E3-AB0B-9C9AEB0C28BE}">
      <dgm:prSet/>
      <dgm:spPr/>
      <dgm:t>
        <a:bodyPr/>
        <a:lstStyle/>
        <a:p>
          <a:endParaRPr lang="en-US"/>
        </a:p>
      </dgm:t>
    </dgm:pt>
    <dgm:pt modelId="{3A41B941-B7D3-4EC4-890D-EDB6C480A3D1}" type="sibTrans" cxnId="{35B5C76F-6FA2-48E3-AB0B-9C9AEB0C28BE}">
      <dgm:prSet/>
      <dgm:spPr/>
      <dgm:t>
        <a:bodyPr/>
        <a:lstStyle/>
        <a:p>
          <a:endParaRPr lang="en-US"/>
        </a:p>
      </dgm:t>
    </dgm:pt>
    <dgm:pt modelId="{4D0D5E7A-2BA8-4D2B-8B58-DF68CCC294CD}">
      <dgm:prSet/>
      <dgm:spPr/>
      <dgm:t>
        <a:bodyPr/>
        <a:lstStyle/>
        <a:p>
          <a:r>
            <a:rPr lang="en-US">
              <a:latin typeface="Abadi" panose="020B0604020104020204" pitchFamily="34" charset="0"/>
            </a:rPr>
            <a:t>Distribution of feedback to reviewees</a:t>
          </a:r>
        </a:p>
      </dgm:t>
    </dgm:pt>
    <dgm:pt modelId="{DC1E9F51-90E0-4D79-8733-FD5453E28E00}" type="parTrans" cxnId="{AD0D05EA-2501-414E-A6F1-A687A60A9F60}">
      <dgm:prSet/>
      <dgm:spPr/>
      <dgm:t>
        <a:bodyPr/>
        <a:lstStyle/>
        <a:p>
          <a:endParaRPr lang="en-US"/>
        </a:p>
      </dgm:t>
    </dgm:pt>
    <dgm:pt modelId="{CD8EAD5B-7E05-4996-BA1F-93EC32E19682}" type="sibTrans" cxnId="{AD0D05EA-2501-414E-A6F1-A687A60A9F60}">
      <dgm:prSet/>
      <dgm:spPr/>
      <dgm:t>
        <a:bodyPr/>
        <a:lstStyle/>
        <a:p>
          <a:endParaRPr lang="en-US"/>
        </a:p>
      </dgm:t>
    </dgm:pt>
    <dgm:pt modelId="{1A7AE9CC-1255-4B20-AE4A-1600F71B1F49}">
      <dgm:prSet/>
      <dgm:spPr/>
      <dgm:t>
        <a:bodyPr/>
        <a:lstStyle/>
        <a:p>
          <a:r>
            <a:rPr lang="en-US">
              <a:latin typeface="Abadi" panose="020B0604020104020204" pitchFamily="34" charset="0"/>
            </a:rPr>
            <a:t>Distribution of response tool to reviewees if desired by the unit</a:t>
          </a:r>
        </a:p>
      </dgm:t>
    </dgm:pt>
    <dgm:pt modelId="{2B99279C-B5AE-4585-A681-0FE71E55E61A}" type="parTrans" cxnId="{48D3BAD1-578A-4354-9C8F-292077BD4BA2}">
      <dgm:prSet/>
      <dgm:spPr/>
      <dgm:t>
        <a:bodyPr/>
        <a:lstStyle/>
        <a:p>
          <a:endParaRPr lang="en-US"/>
        </a:p>
      </dgm:t>
    </dgm:pt>
    <dgm:pt modelId="{E3E7C5C3-7DBB-4E69-9C4F-0C2FD4899D7B}" type="sibTrans" cxnId="{48D3BAD1-578A-4354-9C8F-292077BD4BA2}">
      <dgm:prSet/>
      <dgm:spPr/>
      <dgm:t>
        <a:bodyPr/>
        <a:lstStyle/>
        <a:p>
          <a:endParaRPr lang="en-US"/>
        </a:p>
      </dgm:t>
    </dgm:pt>
    <dgm:pt modelId="{172588E9-10C3-403A-9870-9C527D1CE3DE}">
      <dgm:prSet/>
      <dgm:spPr/>
      <dgm:t>
        <a:bodyPr/>
        <a:lstStyle/>
        <a:p>
          <a:r>
            <a:rPr lang="en-US">
              <a:latin typeface="Abadi" panose="020B0604020104020204" pitchFamily="34" charset="0"/>
            </a:rPr>
            <a:t>Annual review meetings</a:t>
          </a:r>
        </a:p>
      </dgm:t>
    </dgm:pt>
    <dgm:pt modelId="{B1E350AC-B3E9-4048-BB8E-667E6DD92BDA}" type="parTrans" cxnId="{1A98D0AF-48AB-4359-A8B7-05CEA13F8AAF}">
      <dgm:prSet/>
      <dgm:spPr/>
      <dgm:t>
        <a:bodyPr/>
        <a:lstStyle/>
        <a:p>
          <a:endParaRPr lang="en-US"/>
        </a:p>
      </dgm:t>
    </dgm:pt>
    <dgm:pt modelId="{0CC221CD-55C3-4EAC-91BF-06A7761EB68E}" type="sibTrans" cxnId="{1A98D0AF-48AB-4359-A8B7-05CEA13F8AAF}">
      <dgm:prSet/>
      <dgm:spPr/>
      <dgm:t>
        <a:bodyPr/>
        <a:lstStyle/>
        <a:p>
          <a:endParaRPr lang="en-US"/>
        </a:p>
      </dgm:t>
    </dgm:pt>
    <dgm:pt modelId="{F00028EE-C695-490B-9823-C55F02B5D78B}" type="pres">
      <dgm:prSet presAssocID="{9762CD46-5615-4C19-8422-59B61B9FDAD3}" presName="linearFlow" presStyleCnt="0">
        <dgm:presLayoutVars>
          <dgm:dir/>
          <dgm:animLvl val="lvl"/>
          <dgm:resizeHandles val="exact"/>
        </dgm:presLayoutVars>
      </dgm:prSet>
      <dgm:spPr/>
    </dgm:pt>
    <dgm:pt modelId="{FAD4E0E4-F6C5-471D-B879-53775D00728D}" type="pres">
      <dgm:prSet presAssocID="{7D338D64-A9E9-4130-9040-3B7F8411F56B}" presName="composite" presStyleCnt="0"/>
      <dgm:spPr/>
    </dgm:pt>
    <dgm:pt modelId="{B8673950-61A9-46B8-997D-1C80BB4CB6F8}" type="pres">
      <dgm:prSet presAssocID="{7D338D64-A9E9-4130-9040-3B7F8411F56B}" presName="parTx" presStyleLbl="node1" presStyleIdx="0" presStyleCnt="4">
        <dgm:presLayoutVars>
          <dgm:chMax val="0"/>
          <dgm:chPref val="0"/>
          <dgm:bulletEnabled val="1"/>
        </dgm:presLayoutVars>
      </dgm:prSet>
      <dgm:spPr/>
    </dgm:pt>
    <dgm:pt modelId="{3CACE505-D4E5-464E-BA14-29989FECC67C}" type="pres">
      <dgm:prSet presAssocID="{7D338D64-A9E9-4130-9040-3B7F8411F56B}" presName="parSh" presStyleLbl="node1" presStyleIdx="0" presStyleCnt="4"/>
      <dgm:spPr/>
    </dgm:pt>
    <dgm:pt modelId="{06461C20-DF89-4194-9D94-AA4F6D53F051}" type="pres">
      <dgm:prSet presAssocID="{7D338D64-A9E9-4130-9040-3B7F8411F56B}" presName="desTx" presStyleLbl="fgAcc1" presStyleIdx="0" presStyleCnt="4">
        <dgm:presLayoutVars>
          <dgm:bulletEnabled val="1"/>
        </dgm:presLayoutVars>
      </dgm:prSet>
      <dgm:spPr/>
    </dgm:pt>
    <dgm:pt modelId="{3D9CA970-6906-4C33-BE91-79BF4D200534}" type="pres">
      <dgm:prSet presAssocID="{4B0402B4-37A1-4E59-8C1D-925D1ADA44C0}" presName="sibTrans" presStyleLbl="sibTrans2D1" presStyleIdx="0" presStyleCnt="3"/>
      <dgm:spPr/>
    </dgm:pt>
    <dgm:pt modelId="{F416F3E2-B75F-4D2E-9AD3-31C510E87BF0}" type="pres">
      <dgm:prSet presAssocID="{4B0402B4-37A1-4E59-8C1D-925D1ADA44C0}" presName="connTx" presStyleLbl="sibTrans2D1" presStyleIdx="0" presStyleCnt="3"/>
      <dgm:spPr/>
    </dgm:pt>
    <dgm:pt modelId="{8421EFFC-62F2-4875-85C2-51A73B5BA634}" type="pres">
      <dgm:prSet presAssocID="{8BEB81D0-14ED-4777-A52D-6E22F86C70DB}" presName="composite" presStyleCnt="0"/>
      <dgm:spPr/>
    </dgm:pt>
    <dgm:pt modelId="{E3E511E3-D4F0-40D7-B6EC-28548FE08DA7}" type="pres">
      <dgm:prSet presAssocID="{8BEB81D0-14ED-4777-A52D-6E22F86C70DB}" presName="parTx" presStyleLbl="node1" presStyleIdx="0" presStyleCnt="4">
        <dgm:presLayoutVars>
          <dgm:chMax val="0"/>
          <dgm:chPref val="0"/>
          <dgm:bulletEnabled val="1"/>
        </dgm:presLayoutVars>
      </dgm:prSet>
      <dgm:spPr/>
    </dgm:pt>
    <dgm:pt modelId="{6EC850A0-D8E4-40B8-A73F-B7150220D45B}" type="pres">
      <dgm:prSet presAssocID="{8BEB81D0-14ED-4777-A52D-6E22F86C70DB}" presName="parSh" presStyleLbl="node1" presStyleIdx="1" presStyleCnt="4"/>
      <dgm:spPr/>
    </dgm:pt>
    <dgm:pt modelId="{986B9734-FBE8-4941-8AEB-B63083FCC715}" type="pres">
      <dgm:prSet presAssocID="{8BEB81D0-14ED-4777-A52D-6E22F86C70DB}" presName="desTx" presStyleLbl="fgAcc1" presStyleIdx="1" presStyleCnt="4">
        <dgm:presLayoutVars>
          <dgm:bulletEnabled val="1"/>
        </dgm:presLayoutVars>
      </dgm:prSet>
      <dgm:spPr/>
    </dgm:pt>
    <dgm:pt modelId="{4F2ADBAF-FB09-4373-8E93-8D8CC8D2D660}" type="pres">
      <dgm:prSet presAssocID="{15642B34-ED32-4528-A727-59E450ECBEAC}" presName="sibTrans" presStyleLbl="sibTrans2D1" presStyleIdx="1" presStyleCnt="3"/>
      <dgm:spPr/>
    </dgm:pt>
    <dgm:pt modelId="{23963CE9-5029-4E9D-AFE2-B8603DD56F6A}" type="pres">
      <dgm:prSet presAssocID="{15642B34-ED32-4528-A727-59E450ECBEAC}" presName="connTx" presStyleLbl="sibTrans2D1" presStyleIdx="1" presStyleCnt="3"/>
      <dgm:spPr/>
    </dgm:pt>
    <dgm:pt modelId="{F1AF4C9E-520E-4934-8F1F-25CA2C8D7C68}" type="pres">
      <dgm:prSet presAssocID="{90A7DD57-C5E2-454F-9C36-2925F25E9BE7}" presName="composite" presStyleCnt="0"/>
      <dgm:spPr/>
    </dgm:pt>
    <dgm:pt modelId="{D369A6E7-4461-4F6F-A65C-D931065E09AD}" type="pres">
      <dgm:prSet presAssocID="{90A7DD57-C5E2-454F-9C36-2925F25E9BE7}" presName="parTx" presStyleLbl="node1" presStyleIdx="1" presStyleCnt="4">
        <dgm:presLayoutVars>
          <dgm:chMax val="0"/>
          <dgm:chPref val="0"/>
          <dgm:bulletEnabled val="1"/>
        </dgm:presLayoutVars>
      </dgm:prSet>
      <dgm:spPr/>
    </dgm:pt>
    <dgm:pt modelId="{C4DB3575-1A81-4D87-9D71-637AF9E328BF}" type="pres">
      <dgm:prSet presAssocID="{90A7DD57-C5E2-454F-9C36-2925F25E9BE7}" presName="parSh" presStyleLbl="node1" presStyleIdx="2" presStyleCnt="4"/>
      <dgm:spPr/>
    </dgm:pt>
    <dgm:pt modelId="{68EFB913-CA73-465A-ABD7-05815E2F1103}" type="pres">
      <dgm:prSet presAssocID="{90A7DD57-C5E2-454F-9C36-2925F25E9BE7}" presName="desTx" presStyleLbl="fgAcc1" presStyleIdx="2" presStyleCnt="4">
        <dgm:presLayoutVars>
          <dgm:bulletEnabled val="1"/>
        </dgm:presLayoutVars>
      </dgm:prSet>
      <dgm:spPr/>
    </dgm:pt>
    <dgm:pt modelId="{6273F680-A756-437E-930F-3BDA16294797}" type="pres">
      <dgm:prSet presAssocID="{0ECE2CFE-4B2E-4194-96F9-B17E3F8A147C}" presName="sibTrans" presStyleLbl="sibTrans2D1" presStyleIdx="2" presStyleCnt="3"/>
      <dgm:spPr/>
    </dgm:pt>
    <dgm:pt modelId="{D0F16E35-11DB-4566-9847-AE1C3837D80E}" type="pres">
      <dgm:prSet presAssocID="{0ECE2CFE-4B2E-4194-96F9-B17E3F8A147C}" presName="connTx" presStyleLbl="sibTrans2D1" presStyleIdx="2" presStyleCnt="3"/>
      <dgm:spPr/>
    </dgm:pt>
    <dgm:pt modelId="{2AA15667-04C9-443D-960D-4C6D549E4A7A}" type="pres">
      <dgm:prSet presAssocID="{8E775BE4-0AB9-4F08-BFE5-CAFFB51E5A27}" presName="composite" presStyleCnt="0"/>
      <dgm:spPr/>
    </dgm:pt>
    <dgm:pt modelId="{6E8089DA-3BFA-4D6F-AB38-8F809849CBEE}" type="pres">
      <dgm:prSet presAssocID="{8E775BE4-0AB9-4F08-BFE5-CAFFB51E5A27}" presName="parTx" presStyleLbl="node1" presStyleIdx="2" presStyleCnt="4">
        <dgm:presLayoutVars>
          <dgm:chMax val="0"/>
          <dgm:chPref val="0"/>
          <dgm:bulletEnabled val="1"/>
        </dgm:presLayoutVars>
      </dgm:prSet>
      <dgm:spPr/>
    </dgm:pt>
    <dgm:pt modelId="{6D8006DC-0344-48B6-A5D5-AC9251D36AA8}" type="pres">
      <dgm:prSet presAssocID="{8E775BE4-0AB9-4F08-BFE5-CAFFB51E5A27}" presName="parSh" presStyleLbl="node1" presStyleIdx="3" presStyleCnt="4"/>
      <dgm:spPr/>
    </dgm:pt>
    <dgm:pt modelId="{768D14A0-3B15-49AE-AE27-E44FD583E42F}" type="pres">
      <dgm:prSet presAssocID="{8E775BE4-0AB9-4F08-BFE5-CAFFB51E5A27}" presName="desTx" presStyleLbl="fgAcc1" presStyleIdx="3" presStyleCnt="4">
        <dgm:presLayoutVars>
          <dgm:bulletEnabled val="1"/>
        </dgm:presLayoutVars>
      </dgm:prSet>
      <dgm:spPr/>
    </dgm:pt>
  </dgm:ptLst>
  <dgm:cxnLst>
    <dgm:cxn modelId="{4BF9B402-9004-47BC-8ADB-275FE2F9E81A}" type="presOf" srcId="{C0751EED-25B9-49CC-B695-30B4FD8A6D13}" destId="{06461C20-DF89-4194-9D94-AA4F6D53F051}" srcOrd="0" destOrd="1" presId="urn:microsoft.com/office/officeart/2005/8/layout/process3"/>
    <dgm:cxn modelId="{A148150A-D167-461B-8C08-5B7D219BE69A}" srcId="{9762CD46-5615-4C19-8422-59B61B9FDAD3}" destId="{90A7DD57-C5E2-454F-9C36-2925F25E9BE7}" srcOrd="2" destOrd="0" parTransId="{DFE77731-B86E-41E5-88E0-E41AC7346232}" sibTransId="{0ECE2CFE-4B2E-4194-96F9-B17E3F8A147C}"/>
    <dgm:cxn modelId="{2F9C670C-061C-4D3A-B90C-EF6A0EDC6FAA}" type="presOf" srcId="{37035FA8-F0ED-4C1F-A53A-23DB2BA07F5B}" destId="{68EFB913-CA73-465A-ABD7-05815E2F1103}" srcOrd="0" destOrd="1" presId="urn:microsoft.com/office/officeart/2005/8/layout/process3"/>
    <dgm:cxn modelId="{D3349E0C-3D1E-46BA-8F40-29439D323173}" type="presOf" srcId="{15642B34-ED32-4528-A727-59E450ECBEAC}" destId="{4F2ADBAF-FB09-4373-8E93-8D8CC8D2D660}" srcOrd="0" destOrd="0" presId="urn:microsoft.com/office/officeart/2005/8/layout/process3"/>
    <dgm:cxn modelId="{A3BBAC29-9E4B-4706-8EC3-96D391C301B4}" srcId="{90A7DD57-C5E2-454F-9C36-2925F25E9BE7}" destId="{37035FA8-F0ED-4C1F-A53A-23DB2BA07F5B}" srcOrd="1" destOrd="0" parTransId="{6F46BBD7-BC36-4831-94AF-C09CE50FAB62}" sibTransId="{3E147229-4A6D-4F0F-86B0-6ADA4DEAFDAE}"/>
    <dgm:cxn modelId="{240B402E-37FF-4ABB-80B2-18D0E0CB6826}" type="presOf" srcId="{8E775BE4-0AB9-4F08-BFE5-CAFFB51E5A27}" destId="{6E8089DA-3BFA-4D6F-AB38-8F809849CBEE}" srcOrd="0" destOrd="0" presId="urn:microsoft.com/office/officeart/2005/8/layout/process3"/>
    <dgm:cxn modelId="{8330F638-296D-4991-A2EA-1ADE9F943EAF}" type="presOf" srcId="{4B0402B4-37A1-4E59-8C1D-925D1ADA44C0}" destId="{3D9CA970-6906-4C33-BE91-79BF4D200534}" srcOrd="0" destOrd="0" presId="urn:microsoft.com/office/officeart/2005/8/layout/process3"/>
    <dgm:cxn modelId="{3C80333C-AFEC-4C45-A9DD-73C2BBD8C7B1}" type="presOf" srcId="{7D338D64-A9E9-4130-9040-3B7F8411F56B}" destId="{3CACE505-D4E5-464E-BA14-29989FECC67C}" srcOrd="1" destOrd="0" presId="urn:microsoft.com/office/officeart/2005/8/layout/process3"/>
    <dgm:cxn modelId="{272B6E3E-814E-4DE5-8B34-DFD68A3534E9}" type="presOf" srcId="{172588E9-10C3-403A-9870-9C527D1CE3DE}" destId="{768D14A0-3B15-49AE-AE27-E44FD583E42F}" srcOrd="0" destOrd="2" presId="urn:microsoft.com/office/officeart/2005/8/layout/process3"/>
    <dgm:cxn modelId="{6156AE5B-CA19-4DA3-BD0D-D34F81E04D32}" type="presOf" srcId="{8BEB81D0-14ED-4777-A52D-6E22F86C70DB}" destId="{E3E511E3-D4F0-40D7-B6EC-28548FE08DA7}" srcOrd="0" destOrd="0" presId="urn:microsoft.com/office/officeart/2005/8/layout/process3"/>
    <dgm:cxn modelId="{A1AB4462-D7E5-4383-9AD7-19484E4CFB76}" type="presOf" srcId="{0ECE2CFE-4B2E-4194-96F9-B17E3F8A147C}" destId="{D0F16E35-11DB-4566-9847-AE1C3837D80E}" srcOrd="1" destOrd="0" presId="urn:microsoft.com/office/officeart/2005/8/layout/process3"/>
    <dgm:cxn modelId="{B9D16662-E078-459D-ACBC-04E0ED42E6CA}" type="presOf" srcId="{5DA0FB58-143E-48BA-B964-96327E79DA2B}" destId="{68EFB913-CA73-465A-ABD7-05815E2F1103}" srcOrd="0" destOrd="0" presId="urn:microsoft.com/office/officeart/2005/8/layout/process3"/>
    <dgm:cxn modelId="{0C20E862-0156-4FF0-8F37-E0B6D7924BB7}" type="presOf" srcId="{EFF1DED5-A806-47B6-90C4-3283ED90E1A8}" destId="{986B9734-FBE8-4941-8AEB-B63083FCC715}" srcOrd="0" destOrd="1" presId="urn:microsoft.com/office/officeart/2005/8/layout/process3"/>
    <dgm:cxn modelId="{7A85C043-B305-4A4F-804C-8787FF7622A9}" type="presOf" srcId="{90A7DD57-C5E2-454F-9C36-2925F25E9BE7}" destId="{D369A6E7-4461-4F6F-A65C-D931065E09AD}" srcOrd="0" destOrd="0" presId="urn:microsoft.com/office/officeart/2005/8/layout/process3"/>
    <dgm:cxn modelId="{DC1FC047-D49B-40E6-BC40-AB624B2228CF}" type="presOf" srcId="{4D0D5E7A-2BA8-4D2B-8B58-DF68CCC294CD}" destId="{768D14A0-3B15-49AE-AE27-E44FD583E42F}" srcOrd="0" destOrd="0" presId="urn:microsoft.com/office/officeart/2005/8/layout/process3"/>
    <dgm:cxn modelId="{6F2D6649-85B9-4BED-9F43-9D7D9605A0E0}" type="presOf" srcId="{69D7B9D8-49C7-4F50-830A-9B3A2FB78F23}" destId="{68EFB913-CA73-465A-ABD7-05815E2F1103}" srcOrd="0" destOrd="2" presId="urn:microsoft.com/office/officeart/2005/8/layout/process3"/>
    <dgm:cxn modelId="{9B867E49-C9DA-4C5C-ABD2-EF02A3BE5D59}" type="presOf" srcId="{15642B34-ED32-4528-A727-59E450ECBEAC}" destId="{23963CE9-5029-4E9D-AFE2-B8603DD56F6A}" srcOrd="1" destOrd="0" presId="urn:microsoft.com/office/officeart/2005/8/layout/process3"/>
    <dgm:cxn modelId="{35B5C76F-6FA2-48E3-AB0B-9C9AEB0C28BE}" srcId="{9762CD46-5615-4C19-8422-59B61B9FDAD3}" destId="{8E775BE4-0AB9-4F08-BFE5-CAFFB51E5A27}" srcOrd="3" destOrd="0" parTransId="{266DEC83-3288-4794-AC14-2C3FEA08B4F7}" sibTransId="{3A41B941-B7D3-4EC4-890D-EDB6C480A3D1}"/>
    <dgm:cxn modelId="{DCD6F970-F5C4-4FF1-AC04-E94766862FCF}" srcId="{7D338D64-A9E9-4130-9040-3B7F8411F56B}" destId="{C67CA15B-7BE4-4A63-919B-ED08E9BC5F02}" srcOrd="0" destOrd="0" parTransId="{532F2709-EB47-486D-93CB-CC2580FA8089}" sibTransId="{D1CBB40F-12AE-4697-B37B-23B414ED3FF4}"/>
    <dgm:cxn modelId="{8E92F57B-1569-4889-88F6-37CEF5A768CE}" srcId="{9762CD46-5615-4C19-8422-59B61B9FDAD3}" destId="{8BEB81D0-14ED-4777-A52D-6E22F86C70DB}" srcOrd="1" destOrd="0" parTransId="{E7E6648A-0327-487B-ABBA-FD4BF9817D2A}" sibTransId="{15642B34-ED32-4528-A727-59E450ECBEAC}"/>
    <dgm:cxn modelId="{1412127D-35E8-4121-A85C-1893F529AF34}" srcId="{8BEB81D0-14ED-4777-A52D-6E22F86C70DB}" destId="{80C282AC-053E-49A1-BA58-C6DB3FA72D2C}" srcOrd="0" destOrd="0" parTransId="{3D7FD088-B1AA-43D8-A0CF-912E5E668274}" sibTransId="{32C37EA5-6C59-47BB-92F2-D4C7B93E7EE7}"/>
    <dgm:cxn modelId="{25EE4E7E-5CEC-41F3-860B-96BCDFC2E2BE}" type="presOf" srcId="{90A7DD57-C5E2-454F-9C36-2925F25E9BE7}" destId="{C4DB3575-1A81-4D87-9D71-637AF9E328BF}" srcOrd="1" destOrd="0" presId="urn:microsoft.com/office/officeart/2005/8/layout/process3"/>
    <dgm:cxn modelId="{B4D5EB87-C3C6-41B3-A8CC-8053B91F6A6A}" type="presOf" srcId="{8BEB81D0-14ED-4777-A52D-6E22F86C70DB}" destId="{6EC850A0-D8E4-40B8-A73F-B7150220D45B}" srcOrd="1" destOrd="0" presId="urn:microsoft.com/office/officeart/2005/8/layout/process3"/>
    <dgm:cxn modelId="{DC4DFD91-2466-43E0-A8ED-D1162AFE1703}" srcId="{7D338D64-A9E9-4130-9040-3B7F8411F56B}" destId="{C0751EED-25B9-49CC-B695-30B4FD8A6D13}" srcOrd="1" destOrd="0" parTransId="{BAE5A7AA-2FFC-40EF-ABA3-EA35D7D59FBD}" sibTransId="{FE0010A4-4A2A-4A9C-8198-AFB524567700}"/>
    <dgm:cxn modelId="{83AE7399-5D9C-475F-90DA-11D6DF68E6D7}" type="presOf" srcId="{80C282AC-053E-49A1-BA58-C6DB3FA72D2C}" destId="{986B9734-FBE8-4941-8AEB-B63083FCC715}" srcOrd="0" destOrd="0" presId="urn:microsoft.com/office/officeart/2005/8/layout/process3"/>
    <dgm:cxn modelId="{2A98799A-322C-4ABE-BD48-2ECEF179CB7E}" type="presOf" srcId="{0ECE2CFE-4B2E-4194-96F9-B17E3F8A147C}" destId="{6273F680-A756-437E-930F-3BDA16294797}" srcOrd="0" destOrd="0" presId="urn:microsoft.com/office/officeart/2005/8/layout/process3"/>
    <dgm:cxn modelId="{7B4496A3-0CBE-4C0C-82CF-622726E8ED98}" srcId="{8BEB81D0-14ED-4777-A52D-6E22F86C70DB}" destId="{EFF1DED5-A806-47B6-90C4-3283ED90E1A8}" srcOrd="1" destOrd="0" parTransId="{E6006492-F3FC-421F-A5F4-92C792348AD1}" sibTransId="{529CA596-BAF3-4CA6-B913-E97EDDE9C7F3}"/>
    <dgm:cxn modelId="{05D2A8A8-962A-4C34-A814-2D748D4CEA04}" srcId="{90A7DD57-C5E2-454F-9C36-2925F25E9BE7}" destId="{5DA0FB58-143E-48BA-B964-96327E79DA2B}" srcOrd="0" destOrd="0" parTransId="{EE6653C5-8EBC-4395-BC8F-B6D2CD2933C8}" sibTransId="{98A94779-59D1-4FBE-9843-2D01F2DBCD5B}"/>
    <dgm:cxn modelId="{1A98D0AF-48AB-4359-A8B7-05CEA13F8AAF}" srcId="{8E775BE4-0AB9-4F08-BFE5-CAFFB51E5A27}" destId="{172588E9-10C3-403A-9870-9C527D1CE3DE}" srcOrd="2" destOrd="0" parTransId="{B1E350AC-B3E9-4048-BB8E-667E6DD92BDA}" sibTransId="{0CC221CD-55C3-4EAC-91BF-06A7761EB68E}"/>
    <dgm:cxn modelId="{5E7BB2B4-82B2-47D0-A44A-2B898D47A3C4}" type="presOf" srcId="{8E775BE4-0AB9-4F08-BFE5-CAFFB51E5A27}" destId="{6D8006DC-0344-48B6-A5D5-AC9251D36AA8}" srcOrd="1" destOrd="0" presId="urn:microsoft.com/office/officeart/2005/8/layout/process3"/>
    <dgm:cxn modelId="{058AA0B7-4D0D-4B66-9E83-073E4AD77A12}" srcId="{9762CD46-5615-4C19-8422-59B61B9FDAD3}" destId="{7D338D64-A9E9-4130-9040-3B7F8411F56B}" srcOrd="0" destOrd="0" parTransId="{D4266B04-C25C-428F-9AB2-3A81876D19D7}" sibTransId="{4B0402B4-37A1-4E59-8C1D-925D1ADA44C0}"/>
    <dgm:cxn modelId="{478B0DBD-DF1C-4E6E-A4D0-FFEE5434DA5A}" type="presOf" srcId="{C67CA15B-7BE4-4A63-919B-ED08E9BC5F02}" destId="{06461C20-DF89-4194-9D94-AA4F6D53F051}" srcOrd="0" destOrd="0" presId="urn:microsoft.com/office/officeart/2005/8/layout/process3"/>
    <dgm:cxn modelId="{CFB540CF-B074-4DFC-9B12-A778637F748B}" srcId="{90A7DD57-C5E2-454F-9C36-2925F25E9BE7}" destId="{69D7B9D8-49C7-4F50-830A-9B3A2FB78F23}" srcOrd="2" destOrd="0" parTransId="{A240ED20-78EC-495A-84D8-6FAEC932AC78}" sibTransId="{04FCD08A-4F86-4E80-8F31-283B7CBF9211}"/>
    <dgm:cxn modelId="{48D3BAD1-578A-4354-9C8F-292077BD4BA2}" srcId="{8E775BE4-0AB9-4F08-BFE5-CAFFB51E5A27}" destId="{1A7AE9CC-1255-4B20-AE4A-1600F71B1F49}" srcOrd="1" destOrd="0" parTransId="{2B99279C-B5AE-4585-A681-0FE71E55E61A}" sibTransId="{E3E7C5C3-7DBB-4E69-9C4F-0C2FD4899D7B}"/>
    <dgm:cxn modelId="{912ADDD1-E6A1-4628-9570-D2A7F17B0F57}" type="presOf" srcId="{4B0402B4-37A1-4E59-8C1D-925D1ADA44C0}" destId="{F416F3E2-B75F-4D2E-9AD3-31C510E87BF0}" srcOrd="1" destOrd="0" presId="urn:microsoft.com/office/officeart/2005/8/layout/process3"/>
    <dgm:cxn modelId="{A0A5CCE9-E574-4162-A5FE-7A94DB615DDA}" type="presOf" srcId="{9762CD46-5615-4C19-8422-59B61B9FDAD3}" destId="{F00028EE-C695-490B-9823-C55F02B5D78B}" srcOrd="0" destOrd="0" presId="urn:microsoft.com/office/officeart/2005/8/layout/process3"/>
    <dgm:cxn modelId="{AD0D05EA-2501-414E-A6F1-A687A60A9F60}" srcId="{8E775BE4-0AB9-4F08-BFE5-CAFFB51E5A27}" destId="{4D0D5E7A-2BA8-4D2B-8B58-DF68CCC294CD}" srcOrd="0" destOrd="0" parTransId="{DC1E9F51-90E0-4D79-8733-FD5453E28E00}" sibTransId="{CD8EAD5B-7E05-4996-BA1F-93EC32E19682}"/>
    <dgm:cxn modelId="{E01BDEF6-C417-4CA5-89EE-DE925C7BCEDE}" type="presOf" srcId="{7D338D64-A9E9-4130-9040-3B7F8411F56B}" destId="{B8673950-61A9-46B8-997D-1C80BB4CB6F8}" srcOrd="0" destOrd="0" presId="urn:microsoft.com/office/officeart/2005/8/layout/process3"/>
    <dgm:cxn modelId="{E41B5AF9-5ABA-4502-A01D-C42A2DD8DAB5}" type="presOf" srcId="{1A7AE9CC-1255-4B20-AE4A-1600F71B1F49}" destId="{768D14A0-3B15-49AE-AE27-E44FD583E42F}" srcOrd="0" destOrd="1" presId="urn:microsoft.com/office/officeart/2005/8/layout/process3"/>
    <dgm:cxn modelId="{E7CFEB00-FBE3-4F57-A4A1-C4C8096D7267}" type="presParOf" srcId="{F00028EE-C695-490B-9823-C55F02B5D78B}" destId="{FAD4E0E4-F6C5-471D-B879-53775D00728D}" srcOrd="0" destOrd="0" presId="urn:microsoft.com/office/officeart/2005/8/layout/process3"/>
    <dgm:cxn modelId="{BBC8CA52-9E8C-4D6D-B444-446FEF4F4EF8}" type="presParOf" srcId="{FAD4E0E4-F6C5-471D-B879-53775D00728D}" destId="{B8673950-61A9-46B8-997D-1C80BB4CB6F8}" srcOrd="0" destOrd="0" presId="urn:microsoft.com/office/officeart/2005/8/layout/process3"/>
    <dgm:cxn modelId="{55470613-DF44-479E-92CD-704227EA3C68}" type="presParOf" srcId="{FAD4E0E4-F6C5-471D-B879-53775D00728D}" destId="{3CACE505-D4E5-464E-BA14-29989FECC67C}" srcOrd="1" destOrd="0" presId="urn:microsoft.com/office/officeart/2005/8/layout/process3"/>
    <dgm:cxn modelId="{B242DE74-4FDC-45F1-B888-AB4DE80F3B5F}" type="presParOf" srcId="{FAD4E0E4-F6C5-471D-B879-53775D00728D}" destId="{06461C20-DF89-4194-9D94-AA4F6D53F051}" srcOrd="2" destOrd="0" presId="urn:microsoft.com/office/officeart/2005/8/layout/process3"/>
    <dgm:cxn modelId="{94374E32-B0BF-4B7B-9E93-26DEE7C06FE5}" type="presParOf" srcId="{F00028EE-C695-490B-9823-C55F02B5D78B}" destId="{3D9CA970-6906-4C33-BE91-79BF4D200534}" srcOrd="1" destOrd="0" presId="urn:microsoft.com/office/officeart/2005/8/layout/process3"/>
    <dgm:cxn modelId="{FCF99823-408E-427A-A773-91170B385D83}" type="presParOf" srcId="{3D9CA970-6906-4C33-BE91-79BF4D200534}" destId="{F416F3E2-B75F-4D2E-9AD3-31C510E87BF0}" srcOrd="0" destOrd="0" presId="urn:microsoft.com/office/officeart/2005/8/layout/process3"/>
    <dgm:cxn modelId="{50BB1812-E54C-4F41-9A5E-130293E27A68}" type="presParOf" srcId="{F00028EE-C695-490B-9823-C55F02B5D78B}" destId="{8421EFFC-62F2-4875-85C2-51A73B5BA634}" srcOrd="2" destOrd="0" presId="urn:microsoft.com/office/officeart/2005/8/layout/process3"/>
    <dgm:cxn modelId="{2BCD1154-B130-4D6B-BBA0-70C0DD3C6281}" type="presParOf" srcId="{8421EFFC-62F2-4875-85C2-51A73B5BA634}" destId="{E3E511E3-D4F0-40D7-B6EC-28548FE08DA7}" srcOrd="0" destOrd="0" presId="urn:microsoft.com/office/officeart/2005/8/layout/process3"/>
    <dgm:cxn modelId="{9D5FFCEF-1771-42AD-AC3D-DC8EADC7FB41}" type="presParOf" srcId="{8421EFFC-62F2-4875-85C2-51A73B5BA634}" destId="{6EC850A0-D8E4-40B8-A73F-B7150220D45B}" srcOrd="1" destOrd="0" presId="urn:microsoft.com/office/officeart/2005/8/layout/process3"/>
    <dgm:cxn modelId="{B7726885-DD96-4612-A420-ACBC785AD64C}" type="presParOf" srcId="{8421EFFC-62F2-4875-85C2-51A73B5BA634}" destId="{986B9734-FBE8-4941-8AEB-B63083FCC715}" srcOrd="2" destOrd="0" presId="urn:microsoft.com/office/officeart/2005/8/layout/process3"/>
    <dgm:cxn modelId="{B44EF7E5-8D07-4FAE-A57D-00C80A7744B5}" type="presParOf" srcId="{F00028EE-C695-490B-9823-C55F02B5D78B}" destId="{4F2ADBAF-FB09-4373-8E93-8D8CC8D2D660}" srcOrd="3" destOrd="0" presId="urn:microsoft.com/office/officeart/2005/8/layout/process3"/>
    <dgm:cxn modelId="{6AEE226E-41EF-48E9-A550-BE19C294C9CD}" type="presParOf" srcId="{4F2ADBAF-FB09-4373-8E93-8D8CC8D2D660}" destId="{23963CE9-5029-4E9D-AFE2-B8603DD56F6A}" srcOrd="0" destOrd="0" presId="urn:microsoft.com/office/officeart/2005/8/layout/process3"/>
    <dgm:cxn modelId="{50C0EC86-73B6-4119-903F-519D84C1291C}" type="presParOf" srcId="{F00028EE-C695-490B-9823-C55F02B5D78B}" destId="{F1AF4C9E-520E-4934-8F1F-25CA2C8D7C68}" srcOrd="4" destOrd="0" presId="urn:microsoft.com/office/officeart/2005/8/layout/process3"/>
    <dgm:cxn modelId="{CCE90546-1642-4200-8247-5EE7699B40F9}" type="presParOf" srcId="{F1AF4C9E-520E-4934-8F1F-25CA2C8D7C68}" destId="{D369A6E7-4461-4F6F-A65C-D931065E09AD}" srcOrd="0" destOrd="0" presId="urn:microsoft.com/office/officeart/2005/8/layout/process3"/>
    <dgm:cxn modelId="{69F1D6A2-E01D-4C70-B1E9-72F0BE30973F}" type="presParOf" srcId="{F1AF4C9E-520E-4934-8F1F-25CA2C8D7C68}" destId="{C4DB3575-1A81-4D87-9D71-637AF9E328BF}" srcOrd="1" destOrd="0" presId="urn:microsoft.com/office/officeart/2005/8/layout/process3"/>
    <dgm:cxn modelId="{2DB96B86-6116-481C-A3C3-B55A387C163B}" type="presParOf" srcId="{F1AF4C9E-520E-4934-8F1F-25CA2C8D7C68}" destId="{68EFB913-CA73-465A-ABD7-05815E2F1103}" srcOrd="2" destOrd="0" presId="urn:microsoft.com/office/officeart/2005/8/layout/process3"/>
    <dgm:cxn modelId="{A0688FEE-C040-47FB-8F1B-6CCAD632E1F7}" type="presParOf" srcId="{F00028EE-C695-490B-9823-C55F02B5D78B}" destId="{6273F680-A756-437E-930F-3BDA16294797}" srcOrd="5" destOrd="0" presId="urn:microsoft.com/office/officeart/2005/8/layout/process3"/>
    <dgm:cxn modelId="{3DBB2CF4-3627-49F3-879B-58EE87397D28}" type="presParOf" srcId="{6273F680-A756-437E-930F-3BDA16294797}" destId="{D0F16E35-11DB-4566-9847-AE1C3837D80E}" srcOrd="0" destOrd="0" presId="urn:microsoft.com/office/officeart/2005/8/layout/process3"/>
    <dgm:cxn modelId="{E0787B4E-A9E4-4977-9C6E-5851A0BADD88}" type="presParOf" srcId="{F00028EE-C695-490B-9823-C55F02B5D78B}" destId="{2AA15667-04C9-443D-960D-4C6D549E4A7A}" srcOrd="6" destOrd="0" presId="urn:microsoft.com/office/officeart/2005/8/layout/process3"/>
    <dgm:cxn modelId="{E6AB140C-089B-45CD-B7AA-8B63A3549E20}" type="presParOf" srcId="{2AA15667-04C9-443D-960D-4C6D549E4A7A}" destId="{6E8089DA-3BFA-4D6F-AB38-8F809849CBEE}" srcOrd="0" destOrd="0" presId="urn:microsoft.com/office/officeart/2005/8/layout/process3"/>
    <dgm:cxn modelId="{718DA733-B03F-4003-8778-9DB14A5F777D}" type="presParOf" srcId="{2AA15667-04C9-443D-960D-4C6D549E4A7A}" destId="{6D8006DC-0344-48B6-A5D5-AC9251D36AA8}" srcOrd="1" destOrd="0" presId="urn:microsoft.com/office/officeart/2005/8/layout/process3"/>
    <dgm:cxn modelId="{883D6A35-639C-48CC-B83E-4BCB1AC30C17}" type="presParOf" srcId="{2AA15667-04C9-443D-960D-4C6D549E4A7A}" destId="{768D14A0-3B15-49AE-AE27-E44FD583E42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A0D09E4-715A-47CC-93F8-C1C2CC453C2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AD0FA04-C78B-4CC6-AEEA-04E2FC9E8560}">
      <dgm:prSet phldrT="[Text]"/>
      <dgm:spPr>
        <a:solidFill>
          <a:srgbClr val="6884DE"/>
        </a:solidFill>
        <a:ln>
          <a:solidFill>
            <a:srgbClr val="6884DE"/>
          </a:solidFill>
        </a:ln>
      </dgm:spPr>
      <dgm:t>
        <a:bodyPr/>
        <a:lstStyle/>
        <a:p>
          <a:r>
            <a:rPr lang="en-US">
              <a:latin typeface="Abadi" panose="020B0604020104020204" pitchFamily="34" charset="0"/>
            </a:rPr>
            <a:t>VPFA</a:t>
          </a:r>
          <a:r>
            <a:rPr lang="en-US"/>
            <a:t> </a:t>
          </a:r>
          <a:r>
            <a:rPr lang="en-US">
              <a:latin typeface="Abadi" panose="020B0604020104020204" pitchFamily="34" charset="0"/>
            </a:rPr>
            <a:t>Office</a:t>
          </a:r>
        </a:p>
      </dgm:t>
    </dgm:pt>
    <dgm:pt modelId="{27FAB0FC-51CF-4DC0-8491-6DC15E28916D}" type="parTrans" cxnId="{9D63B281-3A0D-404D-9277-A54CD5FDBBF4}">
      <dgm:prSet/>
      <dgm:spPr/>
      <dgm:t>
        <a:bodyPr/>
        <a:lstStyle/>
        <a:p>
          <a:endParaRPr lang="en-US"/>
        </a:p>
      </dgm:t>
    </dgm:pt>
    <dgm:pt modelId="{09BF8124-96DE-45DC-A533-2409AA74DAEA}" type="sibTrans" cxnId="{9D63B281-3A0D-404D-9277-A54CD5FDBBF4}">
      <dgm:prSet/>
      <dgm:spPr/>
      <dgm:t>
        <a:bodyPr/>
        <a:lstStyle/>
        <a:p>
          <a:endParaRPr lang="en-US"/>
        </a:p>
      </dgm:t>
    </dgm:pt>
    <dgm:pt modelId="{539FA16C-0891-4EF8-A143-91E7D40C01C4}">
      <dgm:prSet phldrT="[Text]"/>
      <dgm:spPr>
        <a:solidFill>
          <a:srgbClr val="D6DEEC">
            <a:alpha val="89804"/>
          </a:srgbClr>
        </a:solidFill>
        <a:ln>
          <a:solidFill>
            <a:srgbClr val="D6DEEC">
              <a:alpha val="90000"/>
            </a:srgbClr>
          </a:solidFill>
        </a:ln>
      </dgm:spPr>
      <dgm:t>
        <a:bodyPr/>
        <a:lstStyle/>
        <a:p>
          <a:r>
            <a:rPr lang="en-US">
              <a:latin typeface="Abadi" panose="020B0604020104020204" pitchFamily="34" charset="0"/>
            </a:rPr>
            <a:t>Develop and coordinate process</a:t>
          </a:r>
        </a:p>
      </dgm:t>
    </dgm:pt>
    <dgm:pt modelId="{CEBCE5BA-011A-430B-B659-7077C31CA919}" type="parTrans" cxnId="{5CABF294-799B-43BB-AEBD-2EA8B4351784}">
      <dgm:prSet/>
      <dgm:spPr/>
      <dgm:t>
        <a:bodyPr/>
        <a:lstStyle/>
        <a:p>
          <a:endParaRPr lang="en-US"/>
        </a:p>
      </dgm:t>
    </dgm:pt>
    <dgm:pt modelId="{291D4A1C-1CB4-450C-BE0D-12B617143FB7}" type="sibTrans" cxnId="{5CABF294-799B-43BB-AEBD-2EA8B4351784}">
      <dgm:prSet/>
      <dgm:spPr/>
      <dgm:t>
        <a:bodyPr/>
        <a:lstStyle/>
        <a:p>
          <a:endParaRPr lang="en-US"/>
        </a:p>
      </dgm:t>
    </dgm:pt>
    <dgm:pt modelId="{C3E429D3-25A0-473E-95BE-D4BD0435DF40}">
      <dgm:prSet phldrT="[Text]"/>
      <dgm:spPr>
        <a:solidFill>
          <a:srgbClr val="D6DEEC">
            <a:alpha val="89804"/>
          </a:srgbClr>
        </a:solidFill>
        <a:ln>
          <a:solidFill>
            <a:srgbClr val="D6DEEC">
              <a:alpha val="90000"/>
            </a:srgbClr>
          </a:solidFill>
        </a:ln>
      </dgm:spPr>
      <dgm:t>
        <a:bodyPr/>
        <a:lstStyle/>
        <a:p>
          <a:r>
            <a:rPr lang="en-US">
              <a:latin typeface="Abadi" panose="020B0604020104020204" pitchFamily="34" charset="0"/>
            </a:rPr>
            <a:t>Coordinate any necessary training</a:t>
          </a:r>
        </a:p>
      </dgm:t>
    </dgm:pt>
    <dgm:pt modelId="{1427A4D9-B155-4941-9549-532C8330724F}" type="parTrans" cxnId="{F5BEDC44-D90C-47B3-936A-2190DBA98BDE}">
      <dgm:prSet/>
      <dgm:spPr/>
      <dgm:t>
        <a:bodyPr/>
        <a:lstStyle/>
        <a:p>
          <a:endParaRPr lang="en-US"/>
        </a:p>
      </dgm:t>
    </dgm:pt>
    <dgm:pt modelId="{D6F6A753-A66D-463E-AB2D-85126C5032CE}" type="sibTrans" cxnId="{F5BEDC44-D90C-47B3-936A-2190DBA98BDE}">
      <dgm:prSet/>
      <dgm:spPr/>
      <dgm:t>
        <a:bodyPr/>
        <a:lstStyle/>
        <a:p>
          <a:endParaRPr lang="en-US"/>
        </a:p>
      </dgm:t>
    </dgm:pt>
    <dgm:pt modelId="{4583668D-25F9-4CCF-981A-75051C72D6EA}">
      <dgm:prSet phldrT="[Text]"/>
      <dgm:spPr>
        <a:solidFill>
          <a:srgbClr val="6884DE"/>
        </a:solidFill>
        <a:ln>
          <a:solidFill>
            <a:srgbClr val="6884DE"/>
          </a:solidFill>
        </a:ln>
      </dgm:spPr>
      <dgm:t>
        <a:bodyPr/>
        <a:lstStyle/>
        <a:p>
          <a:r>
            <a:rPr lang="en-US">
              <a:latin typeface="Abadi" panose="020B0604020104020204" pitchFamily="34" charset="0"/>
            </a:rPr>
            <a:t>OPAIR</a:t>
          </a:r>
        </a:p>
      </dgm:t>
    </dgm:pt>
    <dgm:pt modelId="{1A66377F-0DE5-47D8-A185-809B45D7A4DA}" type="parTrans" cxnId="{40B88BBB-F448-465D-8870-E7F0B778DA56}">
      <dgm:prSet/>
      <dgm:spPr/>
      <dgm:t>
        <a:bodyPr/>
        <a:lstStyle/>
        <a:p>
          <a:endParaRPr lang="en-US"/>
        </a:p>
      </dgm:t>
    </dgm:pt>
    <dgm:pt modelId="{78FA0688-F346-4DD3-AB46-F8726950C787}" type="sibTrans" cxnId="{40B88BBB-F448-465D-8870-E7F0B778DA56}">
      <dgm:prSet/>
      <dgm:spPr/>
      <dgm:t>
        <a:bodyPr/>
        <a:lstStyle/>
        <a:p>
          <a:endParaRPr lang="en-US"/>
        </a:p>
      </dgm:t>
    </dgm:pt>
    <dgm:pt modelId="{8AEAA37C-5FC4-479D-8A76-3426AEED9CCE}">
      <dgm:prSet phldrT="[Text]"/>
      <dgm:spPr>
        <a:solidFill>
          <a:srgbClr val="D6DEEC">
            <a:alpha val="90000"/>
          </a:srgbClr>
        </a:solidFill>
        <a:ln>
          <a:solidFill>
            <a:srgbClr val="D6DEEC">
              <a:alpha val="90000"/>
            </a:srgbClr>
          </a:solidFill>
        </a:ln>
      </dgm:spPr>
      <dgm:t>
        <a:bodyPr/>
        <a:lstStyle/>
        <a:p>
          <a:r>
            <a:rPr lang="en-US">
              <a:latin typeface="Abadi" panose="020B0604020104020204" pitchFamily="34" charset="0"/>
            </a:rPr>
            <a:t>Create surveys in Qualtrics</a:t>
          </a:r>
        </a:p>
      </dgm:t>
    </dgm:pt>
    <dgm:pt modelId="{EC63134F-EE49-4972-B8C4-0219DE62C6D6}" type="parTrans" cxnId="{B20634EA-B32F-486B-9CBD-E139AD394A9B}">
      <dgm:prSet/>
      <dgm:spPr/>
      <dgm:t>
        <a:bodyPr/>
        <a:lstStyle/>
        <a:p>
          <a:endParaRPr lang="en-US"/>
        </a:p>
      </dgm:t>
    </dgm:pt>
    <dgm:pt modelId="{DCEAA211-0728-4255-AC4A-4BE91E3B6F91}" type="sibTrans" cxnId="{B20634EA-B32F-486B-9CBD-E139AD394A9B}">
      <dgm:prSet/>
      <dgm:spPr/>
      <dgm:t>
        <a:bodyPr/>
        <a:lstStyle/>
        <a:p>
          <a:endParaRPr lang="en-US"/>
        </a:p>
      </dgm:t>
    </dgm:pt>
    <dgm:pt modelId="{981A0F78-F9C6-448A-8352-AA6990E4BF29}">
      <dgm:prSet phldrT="[Text]"/>
      <dgm:spPr>
        <a:solidFill>
          <a:srgbClr val="D6DEEC">
            <a:alpha val="90000"/>
          </a:srgbClr>
        </a:solidFill>
        <a:ln>
          <a:solidFill>
            <a:srgbClr val="D6DEEC">
              <a:alpha val="90000"/>
            </a:srgbClr>
          </a:solidFill>
        </a:ln>
      </dgm:spPr>
      <dgm:t>
        <a:bodyPr/>
        <a:lstStyle/>
        <a:p>
          <a:r>
            <a:rPr lang="en-US">
              <a:latin typeface="Abadi" panose="020B0604020104020204" pitchFamily="34" charset="0"/>
            </a:rPr>
            <a:t>Create lists of reviewers and reviewees; review with units</a:t>
          </a:r>
        </a:p>
      </dgm:t>
    </dgm:pt>
    <dgm:pt modelId="{ED100974-8C65-4C46-8549-932EC2A7D756}" type="parTrans" cxnId="{9C08A3A7-7632-41D1-8FCB-EFEEF33A7480}">
      <dgm:prSet/>
      <dgm:spPr/>
      <dgm:t>
        <a:bodyPr/>
        <a:lstStyle/>
        <a:p>
          <a:endParaRPr lang="en-US"/>
        </a:p>
      </dgm:t>
    </dgm:pt>
    <dgm:pt modelId="{383ECCFB-6651-428B-B547-8FD3B2739C32}" type="sibTrans" cxnId="{9C08A3A7-7632-41D1-8FCB-EFEEF33A7480}">
      <dgm:prSet/>
      <dgm:spPr/>
      <dgm:t>
        <a:bodyPr/>
        <a:lstStyle/>
        <a:p>
          <a:endParaRPr lang="en-US"/>
        </a:p>
      </dgm:t>
    </dgm:pt>
    <dgm:pt modelId="{D7B16696-E5D5-47BA-BF9F-EF308912D0A5}">
      <dgm:prSet phldrT="[Text]"/>
      <dgm:spPr>
        <a:solidFill>
          <a:srgbClr val="6884DE"/>
        </a:solidFill>
        <a:ln>
          <a:solidFill>
            <a:srgbClr val="6884DE"/>
          </a:solidFill>
        </a:ln>
      </dgm:spPr>
      <dgm:t>
        <a:bodyPr/>
        <a:lstStyle/>
        <a:p>
          <a:r>
            <a:rPr lang="en-US">
              <a:latin typeface="Abadi" panose="020B0604020104020204" pitchFamily="34" charset="0"/>
            </a:rPr>
            <a:t>HRSP</a:t>
          </a:r>
        </a:p>
      </dgm:t>
    </dgm:pt>
    <dgm:pt modelId="{2C2AFE58-057C-4FC1-A02D-27BBF47D205D}" type="parTrans" cxnId="{B8A85612-F8A9-484D-A15D-6C68E6AB749E}">
      <dgm:prSet/>
      <dgm:spPr/>
      <dgm:t>
        <a:bodyPr/>
        <a:lstStyle/>
        <a:p>
          <a:endParaRPr lang="en-US"/>
        </a:p>
      </dgm:t>
    </dgm:pt>
    <dgm:pt modelId="{4C59A654-B2E6-4E09-9DAE-299BB0CA80C5}" type="sibTrans" cxnId="{B8A85612-F8A9-484D-A15D-6C68E6AB749E}">
      <dgm:prSet/>
      <dgm:spPr/>
      <dgm:t>
        <a:bodyPr/>
        <a:lstStyle/>
        <a:p>
          <a:endParaRPr lang="en-US"/>
        </a:p>
      </dgm:t>
    </dgm:pt>
    <dgm:pt modelId="{E7A124A5-8DD5-4804-990A-0C8EFB6990CD}">
      <dgm:prSet phldrT="[Text]"/>
      <dgm:spPr>
        <a:solidFill>
          <a:srgbClr val="D6DEEC">
            <a:alpha val="90000"/>
          </a:srgbClr>
        </a:solidFill>
        <a:ln>
          <a:solidFill>
            <a:srgbClr val="D6DEEC">
              <a:alpha val="90000"/>
            </a:srgbClr>
          </a:solidFill>
        </a:ln>
      </dgm:spPr>
      <dgm:t>
        <a:bodyPr/>
        <a:lstStyle/>
        <a:p>
          <a:r>
            <a:rPr lang="en-US">
              <a:latin typeface="Abadi" panose="020B0604020104020204" pitchFamily="34" charset="0"/>
            </a:rPr>
            <a:t>Review reviewer and reviewee lists for accuracy prior to survey administration</a:t>
          </a:r>
        </a:p>
      </dgm:t>
    </dgm:pt>
    <dgm:pt modelId="{F36A2F84-4AAD-4D0E-B60F-F012746A0B4D}" type="parTrans" cxnId="{C8C50C2E-A94E-4DBD-8E08-18120E6E64A1}">
      <dgm:prSet/>
      <dgm:spPr/>
      <dgm:t>
        <a:bodyPr/>
        <a:lstStyle/>
        <a:p>
          <a:endParaRPr lang="en-US"/>
        </a:p>
      </dgm:t>
    </dgm:pt>
    <dgm:pt modelId="{02287FA9-EC88-4FE4-BB57-B0C0A0FA2404}" type="sibTrans" cxnId="{C8C50C2E-A94E-4DBD-8E08-18120E6E64A1}">
      <dgm:prSet/>
      <dgm:spPr/>
      <dgm:t>
        <a:bodyPr/>
        <a:lstStyle/>
        <a:p>
          <a:endParaRPr lang="en-US"/>
        </a:p>
      </dgm:t>
    </dgm:pt>
    <dgm:pt modelId="{C208C212-9876-4E0C-B988-173E355D47B7}">
      <dgm:prSet/>
      <dgm:spPr>
        <a:solidFill>
          <a:srgbClr val="6884DE"/>
        </a:solidFill>
        <a:ln>
          <a:solidFill>
            <a:srgbClr val="6884DE"/>
          </a:solidFill>
        </a:ln>
      </dgm:spPr>
      <dgm:t>
        <a:bodyPr/>
        <a:lstStyle/>
        <a:p>
          <a:r>
            <a:rPr lang="en-US">
              <a:latin typeface="Abadi" panose="020B0604020104020204" pitchFamily="34" charset="0"/>
            </a:rPr>
            <a:t>Unit</a:t>
          </a:r>
          <a:r>
            <a:rPr lang="en-US"/>
            <a:t> </a:t>
          </a:r>
          <a:r>
            <a:rPr lang="en-US">
              <a:latin typeface="Abadi" panose="020B0604020104020204" pitchFamily="34" charset="0"/>
            </a:rPr>
            <a:t>Executive</a:t>
          </a:r>
        </a:p>
      </dgm:t>
    </dgm:pt>
    <dgm:pt modelId="{E6ADF6EA-C02B-459B-B4CE-E995DE624163}" type="parTrans" cxnId="{5D14F620-9746-4416-B154-051D247AA73B}">
      <dgm:prSet/>
      <dgm:spPr/>
      <dgm:t>
        <a:bodyPr/>
        <a:lstStyle/>
        <a:p>
          <a:endParaRPr lang="en-US"/>
        </a:p>
      </dgm:t>
    </dgm:pt>
    <dgm:pt modelId="{0284AD6B-40C3-42A0-8606-E03016005B04}" type="sibTrans" cxnId="{5D14F620-9746-4416-B154-051D247AA73B}">
      <dgm:prSet/>
      <dgm:spPr/>
      <dgm:t>
        <a:bodyPr/>
        <a:lstStyle/>
        <a:p>
          <a:endParaRPr lang="en-US"/>
        </a:p>
      </dgm:t>
    </dgm:pt>
    <dgm:pt modelId="{AC2C1FA6-A0B3-42BE-92FE-1E070BA88703}">
      <dgm:prSet/>
      <dgm:spPr>
        <a:solidFill>
          <a:srgbClr val="6884DE"/>
        </a:solidFill>
        <a:ln>
          <a:solidFill>
            <a:srgbClr val="6884DE"/>
          </a:solidFill>
        </a:ln>
      </dgm:spPr>
      <dgm:t>
        <a:bodyPr/>
        <a:lstStyle/>
        <a:p>
          <a:r>
            <a:rPr lang="en-US">
              <a:latin typeface="Abadi" panose="020B0604020104020204" pitchFamily="34" charset="0"/>
            </a:rPr>
            <a:t>Academic Administrator</a:t>
          </a:r>
        </a:p>
      </dgm:t>
    </dgm:pt>
    <dgm:pt modelId="{131254DA-673A-4927-BC51-B1BDD9F0DAD5}" type="parTrans" cxnId="{A1F026D6-78E7-42F6-8743-2A4542730621}">
      <dgm:prSet/>
      <dgm:spPr/>
      <dgm:t>
        <a:bodyPr/>
        <a:lstStyle/>
        <a:p>
          <a:endParaRPr lang="en-US"/>
        </a:p>
      </dgm:t>
    </dgm:pt>
    <dgm:pt modelId="{33EB32AA-6B08-43D1-A14A-0760CE74BA78}" type="sibTrans" cxnId="{A1F026D6-78E7-42F6-8743-2A4542730621}">
      <dgm:prSet/>
      <dgm:spPr/>
      <dgm:t>
        <a:bodyPr/>
        <a:lstStyle/>
        <a:p>
          <a:endParaRPr lang="en-US"/>
        </a:p>
      </dgm:t>
    </dgm:pt>
    <dgm:pt modelId="{B245F62D-0FFB-497A-B72D-2F88EDC4675C}">
      <dgm:prSet phldrT="[Text]"/>
      <dgm:spPr>
        <a:solidFill>
          <a:srgbClr val="D6DEEC">
            <a:alpha val="89804"/>
          </a:srgbClr>
        </a:solidFill>
        <a:ln>
          <a:solidFill>
            <a:srgbClr val="D6DEEC">
              <a:alpha val="90000"/>
            </a:srgbClr>
          </a:solidFill>
        </a:ln>
      </dgm:spPr>
      <dgm:t>
        <a:bodyPr/>
        <a:lstStyle/>
        <a:p>
          <a:r>
            <a:rPr lang="en-US">
              <a:latin typeface="Abadi" panose="020B0604020104020204" pitchFamily="34" charset="0"/>
            </a:rPr>
            <a:t>Develop universal communications to units</a:t>
          </a:r>
        </a:p>
      </dgm:t>
    </dgm:pt>
    <dgm:pt modelId="{9F81376B-B4FC-4EEA-A272-DD8B7116B2A4}" type="parTrans" cxnId="{9014FD90-B736-4A05-B936-A99406C67128}">
      <dgm:prSet/>
      <dgm:spPr/>
      <dgm:t>
        <a:bodyPr/>
        <a:lstStyle/>
        <a:p>
          <a:endParaRPr lang="en-US"/>
        </a:p>
      </dgm:t>
    </dgm:pt>
    <dgm:pt modelId="{7E9597D5-00B5-49BE-8A24-6CDE99382514}" type="sibTrans" cxnId="{9014FD90-B736-4A05-B936-A99406C67128}">
      <dgm:prSet/>
      <dgm:spPr/>
      <dgm:t>
        <a:bodyPr/>
        <a:lstStyle/>
        <a:p>
          <a:endParaRPr lang="en-US"/>
        </a:p>
      </dgm:t>
    </dgm:pt>
    <dgm:pt modelId="{4AA89EE1-80F3-4DF2-9F52-F2C1E3CB6891}">
      <dgm:prSet phldrT="[Text]"/>
      <dgm:spPr>
        <a:solidFill>
          <a:srgbClr val="D6DEEC">
            <a:alpha val="89804"/>
          </a:srgbClr>
        </a:solidFill>
        <a:ln>
          <a:solidFill>
            <a:srgbClr val="D6DEEC">
              <a:alpha val="90000"/>
            </a:srgbClr>
          </a:solidFill>
        </a:ln>
      </dgm:spPr>
      <dgm:t>
        <a:bodyPr/>
        <a:lstStyle/>
        <a:p>
          <a:r>
            <a:rPr lang="en-US">
              <a:latin typeface="Abadi" panose="020B0604020104020204" pitchFamily="34" charset="0"/>
            </a:rPr>
            <a:t>Evaluate process</a:t>
          </a:r>
        </a:p>
      </dgm:t>
    </dgm:pt>
    <dgm:pt modelId="{A2EA573C-0AE4-4B6A-817A-9195B102AEDA}" type="parTrans" cxnId="{1DC7B328-6F80-478B-8024-FB7A2A83150E}">
      <dgm:prSet/>
      <dgm:spPr/>
      <dgm:t>
        <a:bodyPr/>
        <a:lstStyle/>
        <a:p>
          <a:endParaRPr lang="en-US"/>
        </a:p>
      </dgm:t>
    </dgm:pt>
    <dgm:pt modelId="{08E66F4A-7B5A-4559-A98E-958742C2F2F6}" type="sibTrans" cxnId="{1DC7B328-6F80-478B-8024-FB7A2A83150E}">
      <dgm:prSet/>
      <dgm:spPr/>
      <dgm:t>
        <a:bodyPr/>
        <a:lstStyle/>
        <a:p>
          <a:endParaRPr lang="en-US"/>
        </a:p>
      </dgm:t>
    </dgm:pt>
    <dgm:pt modelId="{8F3F5977-45F0-4AE9-81DA-02133CCF0913}">
      <dgm:prSet phldrT="[Text]"/>
      <dgm:spPr>
        <a:solidFill>
          <a:srgbClr val="D6DEEC">
            <a:alpha val="90000"/>
          </a:srgbClr>
        </a:solidFill>
        <a:ln>
          <a:solidFill>
            <a:srgbClr val="D6DEEC">
              <a:alpha val="90000"/>
            </a:srgbClr>
          </a:solidFill>
        </a:ln>
      </dgm:spPr>
      <dgm:t>
        <a:bodyPr/>
        <a:lstStyle/>
        <a:p>
          <a:r>
            <a:rPr lang="en-US">
              <a:latin typeface="Abadi" panose="020B0604020104020204" pitchFamily="34" charset="0"/>
            </a:rPr>
            <a:t>Distribute surveys</a:t>
          </a:r>
        </a:p>
      </dgm:t>
    </dgm:pt>
    <dgm:pt modelId="{8472E7A5-0313-47E5-819F-1A6C077BE25A}" type="parTrans" cxnId="{EB51DB85-C166-4001-9902-A99916C0B3FA}">
      <dgm:prSet/>
      <dgm:spPr/>
      <dgm:t>
        <a:bodyPr/>
        <a:lstStyle/>
        <a:p>
          <a:endParaRPr lang="en-US"/>
        </a:p>
      </dgm:t>
    </dgm:pt>
    <dgm:pt modelId="{8DF31548-D3A8-4C2A-851F-C3769328A834}" type="sibTrans" cxnId="{EB51DB85-C166-4001-9902-A99916C0B3FA}">
      <dgm:prSet/>
      <dgm:spPr/>
      <dgm:t>
        <a:bodyPr/>
        <a:lstStyle/>
        <a:p>
          <a:endParaRPr lang="en-US"/>
        </a:p>
      </dgm:t>
    </dgm:pt>
    <dgm:pt modelId="{2F78C320-456E-4322-9D7C-8AD1FD8DF23B}">
      <dgm:prSet phldrT="[Text]"/>
      <dgm:spPr>
        <a:solidFill>
          <a:srgbClr val="D6DEEC">
            <a:alpha val="90000"/>
          </a:srgbClr>
        </a:solidFill>
        <a:ln>
          <a:solidFill>
            <a:srgbClr val="D6DEEC">
              <a:alpha val="90000"/>
            </a:srgbClr>
          </a:solidFill>
        </a:ln>
      </dgm:spPr>
      <dgm:t>
        <a:bodyPr/>
        <a:lstStyle/>
        <a:p>
          <a:r>
            <a:rPr lang="en-US">
              <a:latin typeface="Abadi" panose="020B0604020104020204" pitchFamily="34" charset="0"/>
            </a:rPr>
            <a:t>Collect feedback and collate by reviewee and distribute to unit executives</a:t>
          </a:r>
        </a:p>
      </dgm:t>
    </dgm:pt>
    <dgm:pt modelId="{7242746B-4C5A-4BDC-BB1B-B5A9147B9EA3}" type="parTrans" cxnId="{FE0776E3-23E5-4F65-B9C2-40095AA05571}">
      <dgm:prSet/>
      <dgm:spPr/>
      <dgm:t>
        <a:bodyPr/>
        <a:lstStyle/>
        <a:p>
          <a:endParaRPr lang="en-US"/>
        </a:p>
      </dgm:t>
    </dgm:pt>
    <dgm:pt modelId="{BCE48A3F-0AFD-41B0-AD9A-7B18D7A96463}" type="sibTrans" cxnId="{FE0776E3-23E5-4F65-B9C2-40095AA05571}">
      <dgm:prSet/>
      <dgm:spPr/>
      <dgm:t>
        <a:bodyPr/>
        <a:lstStyle/>
        <a:p>
          <a:endParaRPr lang="en-US"/>
        </a:p>
      </dgm:t>
    </dgm:pt>
    <dgm:pt modelId="{EA15F84A-5DC7-4A10-B23B-3714A337B1AA}">
      <dgm:prSet phldrT="[Text]"/>
      <dgm:spPr>
        <a:solidFill>
          <a:srgbClr val="D6DEEC">
            <a:alpha val="90000"/>
          </a:srgbClr>
        </a:solidFill>
        <a:ln>
          <a:solidFill>
            <a:srgbClr val="D6DEEC">
              <a:alpha val="90000"/>
            </a:srgbClr>
          </a:solidFill>
        </a:ln>
      </dgm:spPr>
      <dgm:t>
        <a:bodyPr/>
        <a:lstStyle/>
        <a:p>
          <a:r>
            <a:rPr lang="en-US">
              <a:latin typeface="Abadi" panose="020B0604020104020204" pitchFamily="34" charset="0"/>
            </a:rPr>
            <a:t>At the discretion of unit executive, review feedback to identify areas of concern</a:t>
          </a:r>
        </a:p>
      </dgm:t>
    </dgm:pt>
    <dgm:pt modelId="{C435DE9B-D15D-44CA-B5B6-F8A0F5B8F12C}" type="parTrans" cxnId="{B782EBAC-8E0E-4FAF-928F-60F6C7E9E935}">
      <dgm:prSet/>
      <dgm:spPr/>
      <dgm:t>
        <a:bodyPr/>
        <a:lstStyle/>
        <a:p>
          <a:endParaRPr lang="en-US"/>
        </a:p>
      </dgm:t>
    </dgm:pt>
    <dgm:pt modelId="{E93B8D9F-E310-4D56-B550-C4AD19B07864}" type="sibTrans" cxnId="{B782EBAC-8E0E-4FAF-928F-60F6C7E9E935}">
      <dgm:prSet/>
      <dgm:spPr/>
      <dgm:t>
        <a:bodyPr/>
        <a:lstStyle/>
        <a:p>
          <a:endParaRPr lang="en-US"/>
        </a:p>
      </dgm:t>
    </dgm:pt>
    <dgm:pt modelId="{6E537AD6-DB95-482A-A43F-D12BAF2C10EE}">
      <dgm:prSet/>
      <dgm:spPr>
        <a:solidFill>
          <a:srgbClr val="D6DEEC">
            <a:alpha val="90000"/>
          </a:srgbClr>
        </a:solidFill>
        <a:ln>
          <a:solidFill>
            <a:srgbClr val="D6DEEC">
              <a:alpha val="90000"/>
            </a:srgbClr>
          </a:solidFill>
        </a:ln>
      </dgm:spPr>
      <dgm:t>
        <a:bodyPr/>
        <a:lstStyle/>
        <a:p>
          <a:r>
            <a:rPr lang="en-US">
              <a:latin typeface="Abadi" panose="020B0604020104020204" pitchFamily="34" charset="0"/>
            </a:rPr>
            <a:t>May review reviewer and reviewee lists for accuracy prior to survey administration</a:t>
          </a:r>
        </a:p>
      </dgm:t>
    </dgm:pt>
    <dgm:pt modelId="{22CBAB02-BEA1-4899-A818-ECE90812267D}" type="parTrans" cxnId="{590A819C-5028-406A-8AD9-DB5FA5E3ADFE}">
      <dgm:prSet/>
      <dgm:spPr/>
      <dgm:t>
        <a:bodyPr/>
        <a:lstStyle/>
        <a:p>
          <a:endParaRPr lang="en-US"/>
        </a:p>
      </dgm:t>
    </dgm:pt>
    <dgm:pt modelId="{D3920214-825F-4FE9-95C2-AC8B37E2370D}" type="sibTrans" cxnId="{590A819C-5028-406A-8AD9-DB5FA5E3ADFE}">
      <dgm:prSet/>
      <dgm:spPr/>
      <dgm:t>
        <a:bodyPr/>
        <a:lstStyle/>
        <a:p>
          <a:endParaRPr lang="en-US"/>
        </a:p>
      </dgm:t>
    </dgm:pt>
    <dgm:pt modelId="{AC0913AC-E9E3-46C6-AE5C-14A028747E9A}">
      <dgm:prSet/>
      <dgm:spPr>
        <a:solidFill>
          <a:srgbClr val="D6DEEC">
            <a:alpha val="90000"/>
          </a:srgbClr>
        </a:solidFill>
        <a:ln>
          <a:solidFill>
            <a:srgbClr val="D6DEEC">
              <a:alpha val="90000"/>
            </a:srgbClr>
          </a:solidFill>
        </a:ln>
      </dgm:spPr>
      <dgm:t>
        <a:bodyPr/>
        <a:lstStyle/>
        <a:p>
          <a:r>
            <a:rPr lang="en-US">
              <a:latin typeface="Abadi" panose="020B0604020104020204" pitchFamily="34" charset="0"/>
            </a:rPr>
            <a:t>Review feedback for each reviewee; distill if necessary</a:t>
          </a:r>
        </a:p>
      </dgm:t>
    </dgm:pt>
    <dgm:pt modelId="{E63D20EA-58FE-4275-9E85-03A5F10C811E}" type="parTrans" cxnId="{34660616-AB05-43A1-AE3B-22A62786A36A}">
      <dgm:prSet/>
      <dgm:spPr/>
      <dgm:t>
        <a:bodyPr/>
        <a:lstStyle/>
        <a:p>
          <a:endParaRPr lang="en-US"/>
        </a:p>
      </dgm:t>
    </dgm:pt>
    <dgm:pt modelId="{2461C104-7F07-4872-9DF9-0BF1D3C3E774}" type="sibTrans" cxnId="{34660616-AB05-43A1-AE3B-22A62786A36A}">
      <dgm:prSet/>
      <dgm:spPr/>
      <dgm:t>
        <a:bodyPr/>
        <a:lstStyle/>
        <a:p>
          <a:endParaRPr lang="en-US"/>
        </a:p>
      </dgm:t>
    </dgm:pt>
    <dgm:pt modelId="{59EC24A9-E5B1-420C-A006-B30C72ADBCBB}">
      <dgm:prSet/>
      <dgm:spPr>
        <a:solidFill>
          <a:srgbClr val="D6DEEC">
            <a:alpha val="90000"/>
          </a:srgbClr>
        </a:solidFill>
        <a:ln>
          <a:solidFill>
            <a:srgbClr val="D6DEEC">
              <a:alpha val="90000"/>
            </a:srgbClr>
          </a:solidFill>
        </a:ln>
      </dgm:spPr>
      <dgm:t>
        <a:bodyPr/>
        <a:lstStyle/>
        <a:p>
          <a:r>
            <a:rPr lang="en-US">
              <a:latin typeface="Abadi" panose="020B0604020104020204" pitchFamily="34" charset="0"/>
            </a:rPr>
            <a:t>Conduct annual review meetings</a:t>
          </a:r>
        </a:p>
      </dgm:t>
    </dgm:pt>
    <dgm:pt modelId="{514A7144-0CE8-4904-97E9-83F21CBDCB14}" type="parTrans" cxnId="{45FA9710-A2F6-4763-8FD0-654430655AAD}">
      <dgm:prSet/>
      <dgm:spPr/>
      <dgm:t>
        <a:bodyPr/>
        <a:lstStyle/>
        <a:p>
          <a:endParaRPr lang="en-US"/>
        </a:p>
      </dgm:t>
    </dgm:pt>
    <dgm:pt modelId="{FB1E1D83-E12E-42E7-B701-336BC55A5755}" type="sibTrans" cxnId="{45FA9710-A2F6-4763-8FD0-654430655AAD}">
      <dgm:prSet/>
      <dgm:spPr/>
      <dgm:t>
        <a:bodyPr/>
        <a:lstStyle/>
        <a:p>
          <a:endParaRPr lang="en-US"/>
        </a:p>
      </dgm:t>
    </dgm:pt>
    <dgm:pt modelId="{B2107F95-03A4-42B8-B5D2-C92AF29A410F}">
      <dgm:prSet/>
      <dgm:spPr>
        <a:solidFill>
          <a:srgbClr val="D6DEEC">
            <a:alpha val="90000"/>
          </a:srgbClr>
        </a:solidFill>
        <a:ln>
          <a:solidFill>
            <a:srgbClr val="D6DEEC">
              <a:alpha val="90000"/>
            </a:srgbClr>
          </a:solidFill>
        </a:ln>
      </dgm:spPr>
      <dgm:t>
        <a:bodyPr/>
        <a:lstStyle/>
        <a:p>
          <a:r>
            <a:rPr lang="en-US">
              <a:latin typeface="Abadi" panose="020B0604020104020204" pitchFamily="34" charset="0"/>
            </a:rPr>
            <a:t>Review feedback</a:t>
          </a:r>
        </a:p>
      </dgm:t>
    </dgm:pt>
    <dgm:pt modelId="{E95E970B-1E1A-4806-9267-48F62FBDF4A6}" type="parTrans" cxnId="{E325FE39-5536-4D12-B7B9-6E15F05B69A4}">
      <dgm:prSet/>
      <dgm:spPr/>
      <dgm:t>
        <a:bodyPr/>
        <a:lstStyle/>
        <a:p>
          <a:endParaRPr lang="en-US"/>
        </a:p>
      </dgm:t>
    </dgm:pt>
    <dgm:pt modelId="{98254FCF-EA42-4E7E-9DF3-5737E017F397}" type="sibTrans" cxnId="{E325FE39-5536-4D12-B7B9-6E15F05B69A4}">
      <dgm:prSet/>
      <dgm:spPr/>
      <dgm:t>
        <a:bodyPr/>
        <a:lstStyle/>
        <a:p>
          <a:endParaRPr lang="en-US"/>
        </a:p>
      </dgm:t>
    </dgm:pt>
    <dgm:pt modelId="{38AE6BDB-FA54-4CA8-B69D-AF4E2E3A6495}">
      <dgm:prSet/>
      <dgm:spPr>
        <a:solidFill>
          <a:srgbClr val="D6DEEC">
            <a:alpha val="90000"/>
          </a:srgbClr>
        </a:solidFill>
        <a:ln>
          <a:solidFill>
            <a:srgbClr val="D6DEEC">
              <a:alpha val="90000"/>
            </a:srgbClr>
          </a:solidFill>
        </a:ln>
      </dgm:spPr>
      <dgm:t>
        <a:bodyPr/>
        <a:lstStyle/>
        <a:p>
          <a:r>
            <a:rPr lang="en-US">
              <a:latin typeface="Abadi" panose="020B0604020104020204" pitchFamily="34" charset="0"/>
            </a:rPr>
            <a:t>Complete survey responding to feedback</a:t>
          </a:r>
        </a:p>
      </dgm:t>
    </dgm:pt>
    <dgm:pt modelId="{3A6711B4-763D-46C3-83C9-41738F97CEAE}" type="parTrans" cxnId="{F49DBAC8-00FF-4D68-A902-890B1BB3471F}">
      <dgm:prSet/>
      <dgm:spPr/>
      <dgm:t>
        <a:bodyPr/>
        <a:lstStyle/>
        <a:p>
          <a:endParaRPr lang="en-US"/>
        </a:p>
      </dgm:t>
    </dgm:pt>
    <dgm:pt modelId="{8164CB3E-C5B4-45AC-8FA0-4D8BA1201D1B}" type="sibTrans" cxnId="{F49DBAC8-00FF-4D68-A902-890B1BB3471F}">
      <dgm:prSet/>
      <dgm:spPr/>
      <dgm:t>
        <a:bodyPr/>
        <a:lstStyle/>
        <a:p>
          <a:endParaRPr lang="en-US"/>
        </a:p>
      </dgm:t>
    </dgm:pt>
    <dgm:pt modelId="{F0E6593F-1EB7-4705-AADB-941F3305BB4A}">
      <dgm:prSet/>
      <dgm:spPr>
        <a:solidFill>
          <a:srgbClr val="D6DEEC">
            <a:alpha val="90000"/>
          </a:srgbClr>
        </a:solidFill>
        <a:ln>
          <a:solidFill>
            <a:srgbClr val="D6DEEC">
              <a:alpha val="90000"/>
            </a:srgbClr>
          </a:solidFill>
        </a:ln>
      </dgm:spPr>
      <dgm:t>
        <a:bodyPr/>
        <a:lstStyle/>
        <a:p>
          <a:r>
            <a:rPr lang="en-US">
              <a:latin typeface="Abadi" panose="020B0604020104020204" pitchFamily="34" charset="0"/>
            </a:rPr>
            <a:t>Discuss feedback in annual review meeting with unit executive</a:t>
          </a:r>
        </a:p>
      </dgm:t>
    </dgm:pt>
    <dgm:pt modelId="{366872BA-29AD-4EB6-8E97-42DCD33E639B}" type="parTrans" cxnId="{743C0E26-EA0A-4B5C-8556-685DFB38B22E}">
      <dgm:prSet/>
      <dgm:spPr/>
      <dgm:t>
        <a:bodyPr/>
        <a:lstStyle/>
        <a:p>
          <a:endParaRPr lang="en-US"/>
        </a:p>
      </dgm:t>
    </dgm:pt>
    <dgm:pt modelId="{7209090F-F7AE-4D3E-9EDA-1E2221578DC2}" type="sibTrans" cxnId="{743C0E26-EA0A-4B5C-8556-685DFB38B22E}">
      <dgm:prSet/>
      <dgm:spPr/>
      <dgm:t>
        <a:bodyPr/>
        <a:lstStyle/>
        <a:p>
          <a:endParaRPr lang="en-US"/>
        </a:p>
      </dgm:t>
    </dgm:pt>
    <dgm:pt modelId="{A07CE006-54CB-4FF2-9AFB-27C92E892093}">
      <dgm:prSet phldrT="[Text]"/>
      <dgm:spPr>
        <a:solidFill>
          <a:srgbClr val="D6DEEC">
            <a:alpha val="89804"/>
          </a:srgbClr>
        </a:solidFill>
        <a:ln>
          <a:solidFill>
            <a:srgbClr val="D6DEEC">
              <a:alpha val="90000"/>
            </a:srgbClr>
          </a:solidFill>
        </a:ln>
      </dgm:spPr>
      <dgm:t>
        <a:bodyPr/>
        <a:lstStyle/>
        <a:p>
          <a:r>
            <a:rPr lang="en-US">
              <a:latin typeface="Abadi" panose="020B0604020104020204" pitchFamily="34" charset="0"/>
            </a:rPr>
            <a:t>Provide training to unit executives on annual review meetings</a:t>
          </a:r>
        </a:p>
      </dgm:t>
    </dgm:pt>
    <dgm:pt modelId="{A9C2D9C8-B3CE-433B-A71D-734C01955524}" type="parTrans" cxnId="{9FEC1A4B-8095-4A3A-9E45-BC9314B58233}">
      <dgm:prSet/>
      <dgm:spPr/>
    </dgm:pt>
    <dgm:pt modelId="{E03ABB49-19A1-4E6D-81E2-31CEE1322BF2}" type="sibTrans" cxnId="{9FEC1A4B-8095-4A3A-9E45-BC9314B58233}">
      <dgm:prSet/>
      <dgm:spPr/>
    </dgm:pt>
    <dgm:pt modelId="{BC6BC089-D28E-4A85-9077-E79EAC877AB6}" type="pres">
      <dgm:prSet presAssocID="{7A0D09E4-715A-47CC-93F8-C1C2CC453C2E}" presName="Name0" presStyleCnt="0">
        <dgm:presLayoutVars>
          <dgm:dir/>
          <dgm:animLvl val="lvl"/>
          <dgm:resizeHandles val="exact"/>
        </dgm:presLayoutVars>
      </dgm:prSet>
      <dgm:spPr/>
    </dgm:pt>
    <dgm:pt modelId="{145A19CC-BAC1-4316-8001-A2DD3CB84C39}" type="pres">
      <dgm:prSet presAssocID="{9AD0FA04-C78B-4CC6-AEEA-04E2FC9E8560}" presName="composite" presStyleCnt="0"/>
      <dgm:spPr/>
    </dgm:pt>
    <dgm:pt modelId="{6CB9DBD9-E084-4B73-9F9E-90F56A7E7DFB}" type="pres">
      <dgm:prSet presAssocID="{9AD0FA04-C78B-4CC6-AEEA-04E2FC9E8560}" presName="parTx" presStyleLbl="alignNode1" presStyleIdx="0" presStyleCnt="5">
        <dgm:presLayoutVars>
          <dgm:chMax val="0"/>
          <dgm:chPref val="0"/>
          <dgm:bulletEnabled val="1"/>
        </dgm:presLayoutVars>
      </dgm:prSet>
      <dgm:spPr/>
    </dgm:pt>
    <dgm:pt modelId="{77D5E6AA-8BB5-46ED-88C5-C8C68D43A0C3}" type="pres">
      <dgm:prSet presAssocID="{9AD0FA04-C78B-4CC6-AEEA-04E2FC9E8560}" presName="desTx" presStyleLbl="alignAccFollowNode1" presStyleIdx="0" presStyleCnt="5">
        <dgm:presLayoutVars>
          <dgm:bulletEnabled val="1"/>
        </dgm:presLayoutVars>
      </dgm:prSet>
      <dgm:spPr/>
    </dgm:pt>
    <dgm:pt modelId="{A7DA7E64-2544-471A-A028-BAA00A456901}" type="pres">
      <dgm:prSet presAssocID="{09BF8124-96DE-45DC-A533-2409AA74DAEA}" presName="space" presStyleCnt="0"/>
      <dgm:spPr/>
    </dgm:pt>
    <dgm:pt modelId="{0DD9B062-0306-4B2F-823F-A8CD4093C9DE}" type="pres">
      <dgm:prSet presAssocID="{4583668D-25F9-4CCF-981A-75051C72D6EA}" presName="composite" presStyleCnt="0"/>
      <dgm:spPr/>
    </dgm:pt>
    <dgm:pt modelId="{4A148C1E-1973-4AF6-AEEA-35BA00A41FD0}" type="pres">
      <dgm:prSet presAssocID="{4583668D-25F9-4CCF-981A-75051C72D6EA}" presName="parTx" presStyleLbl="alignNode1" presStyleIdx="1" presStyleCnt="5">
        <dgm:presLayoutVars>
          <dgm:chMax val="0"/>
          <dgm:chPref val="0"/>
          <dgm:bulletEnabled val="1"/>
        </dgm:presLayoutVars>
      </dgm:prSet>
      <dgm:spPr/>
    </dgm:pt>
    <dgm:pt modelId="{FB3FF2A8-5F6D-4175-99D6-0C1907E0D6D3}" type="pres">
      <dgm:prSet presAssocID="{4583668D-25F9-4CCF-981A-75051C72D6EA}" presName="desTx" presStyleLbl="alignAccFollowNode1" presStyleIdx="1" presStyleCnt="5">
        <dgm:presLayoutVars>
          <dgm:bulletEnabled val="1"/>
        </dgm:presLayoutVars>
      </dgm:prSet>
      <dgm:spPr/>
    </dgm:pt>
    <dgm:pt modelId="{47974473-2144-45E2-975A-EBDC55605861}" type="pres">
      <dgm:prSet presAssocID="{78FA0688-F346-4DD3-AB46-F8726950C787}" presName="space" presStyleCnt="0"/>
      <dgm:spPr/>
    </dgm:pt>
    <dgm:pt modelId="{A3214AE8-6CC0-4E02-BDEF-B0F971711EB0}" type="pres">
      <dgm:prSet presAssocID="{D7B16696-E5D5-47BA-BF9F-EF308912D0A5}" presName="composite" presStyleCnt="0"/>
      <dgm:spPr/>
    </dgm:pt>
    <dgm:pt modelId="{06507260-24F1-4D07-B9C7-2CD7819FB2CE}" type="pres">
      <dgm:prSet presAssocID="{D7B16696-E5D5-47BA-BF9F-EF308912D0A5}" presName="parTx" presStyleLbl="alignNode1" presStyleIdx="2" presStyleCnt="5">
        <dgm:presLayoutVars>
          <dgm:chMax val="0"/>
          <dgm:chPref val="0"/>
          <dgm:bulletEnabled val="1"/>
        </dgm:presLayoutVars>
      </dgm:prSet>
      <dgm:spPr/>
    </dgm:pt>
    <dgm:pt modelId="{2BA7F573-2D89-4CFD-ACF9-26EB13B4C042}" type="pres">
      <dgm:prSet presAssocID="{D7B16696-E5D5-47BA-BF9F-EF308912D0A5}" presName="desTx" presStyleLbl="alignAccFollowNode1" presStyleIdx="2" presStyleCnt="5">
        <dgm:presLayoutVars>
          <dgm:bulletEnabled val="1"/>
        </dgm:presLayoutVars>
      </dgm:prSet>
      <dgm:spPr/>
    </dgm:pt>
    <dgm:pt modelId="{CACBFB36-202E-4437-9763-B472C04A7C51}" type="pres">
      <dgm:prSet presAssocID="{4C59A654-B2E6-4E09-9DAE-299BB0CA80C5}" presName="space" presStyleCnt="0"/>
      <dgm:spPr/>
    </dgm:pt>
    <dgm:pt modelId="{5C413AC4-CF60-4C6A-A078-BF7384D486C4}" type="pres">
      <dgm:prSet presAssocID="{C208C212-9876-4E0C-B988-173E355D47B7}" presName="composite" presStyleCnt="0"/>
      <dgm:spPr/>
    </dgm:pt>
    <dgm:pt modelId="{BEA04E49-A485-4AD1-9A04-F987E622961E}" type="pres">
      <dgm:prSet presAssocID="{C208C212-9876-4E0C-B988-173E355D47B7}" presName="parTx" presStyleLbl="alignNode1" presStyleIdx="3" presStyleCnt="5">
        <dgm:presLayoutVars>
          <dgm:chMax val="0"/>
          <dgm:chPref val="0"/>
          <dgm:bulletEnabled val="1"/>
        </dgm:presLayoutVars>
      </dgm:prSet>
      <dgm:spPr/>
    </dgm:pt>
    <dgm:pt modelId="{3EE0DB2F-1D51-4060-82CC-B94D2F7BFFE2}" type="pres">
      <dgm:prSet presAssocID="{C208C212-9876-4E0C-B988-173E355D47B7}" presName="desTx" presStyleLbl="alignAccFollowNode1" presStyleIdx="3" presStyleCnt="5">
        <dgm:presLayoutVars>
          <dgm:bulletEnabled val="1"/>
        </dgm:presLayoutVars>
      </dgm:prSet>
      <dgm:spPr/>
    </dgm:pt>
    <dgm:pt modelId="{6AED504B-3D43-412E-BEFF-88E253E40A44}" type="pres">
      <dgm:prSet presAssocID="{0284AD6B-40C3-42A0-8606-E03016005B04}" presName="space" presStyleCnt="0"/>
      <dgm:spPr/>
    </dgm:pt>
    <dgm:pt modelId="{5F406099-3087-432D-97B5-E59308DDC14C}" type="pres">
      <dgm:prSet presAssocID="{AC2C1FA6-A0B3-42BE-92FE-1E070BA88703}" presName="composite" presStyleCnt="0"/>
      <dgm:spPr/>
    </dgm:pt>
    <dgm:pt modelId="{EDFB7C16-06AC-4979-ADD9-C8337DB1FE96}" type="pres">
      <dgm:prSet presAssocID="{AC2C1FA6-A0B3-42BE-92FE-1E070BA88703}" presName="parTx" presStyleLbl="alignNode1" presStyleIdx="4" presStyleCnt="5">
        <dgm:presLayoutVars>
          <dgm:chMax val="0"/>
          <dgm:chPref val="0"/>
          <dgm:bulletEnabled val="1"/>
        </dgm:presLayoutVars>
      </dgm:prSet>
      <dgm:spPr/>
    </dgm:pt>
    <dgm:pt modelId="{5D857851-9C2D-4B98-8BCA-2EF507CF8458}" type="pres">
      <dgm:prSet presAssocID="{AC2C1FA6-A0B3-42BE-92FE-1E070BA88703}" presName="desTx" presStyleLbl="alignAccFollowNode1" presStyleIdx="4" presStyleCnt="5">
        <dgm:presLayoutVars>
          <dgm:bulletEnabled val="1"/>
        </dgm:presLayoutVars>
      </dgm:prSet>
      <dgm:spPr/>
    </dgm:pt>
  </dgm:ptLst>
  <dgm:cxnLst>
    <dgm:cxn modelId="{7A40E300-EDE9-4EA5-97E9-13643EED1B43}" type="presOf" srcId="{4AA89EE1-80F3-4DF2-9F52-F2C1E3CB6891}" destId="{77D5E6AA-8BB5-46ED-88C5-C8C68D43A0C3}" srcOrd="0" destOrd="4" presId="urn:microsoft.com/office/officeart/2005/8/layout/hList1"/>
    <dgm:cxn modelId="{C45AE805-71C2-4C17-9AF9-E09EDB1EDD82}" type="presOf" srcId="{A07CE006-54CB-4FF2-9AFB-27C92E892093}" destId="{77D5E6AA-8BB5-46ED-88C5-C8C68D43A0C3}" srcOrd="0" destOrd="3" presId="urn:microsoft.com/office/officeart/2005/8/layout/hList1"/>
    <dgm:cxn modelId="{45FA9710-A2F6-4763-8FD0-654430655AAD}" srcId="{C208C212-9876-4E0C-B988-173E355D47B7}" destId="{59EC24A9-E5B1-420C-A006-B30C72ADBCBB}" srcOrd="2" destOrd="0" parTransId="{514A7144-0CE8-4904-97E9-83F21CBDCB14}" sibTransId="{FB1E1D83-E12E-42E7-B701-336BC55A5755}"/>
    <dgm:cxn modelId="{B8A85612-F8A9-484D-A15D-6C68E6AB749E}" srcId="{7A0D09E4-715A-47CC-93F8-C1C2CC453C2E}" destId="{D7B16696-E5D5-47BA-BF9F-EF308912D0A5}" srcOrd="2" destOrd="0" parTransId="{2C2AFE58-057C-4FC1-A02D-27BBF47D205D}" sibTransId="{4C59A654-B2E6-4E09-9DAE-299BB0CA80C5}"/>
    <dgm:cxn modelId="{34660616-AB05-43A1-AE3B-22A62786A36A}" srcId="{C208C212-9876-4E0C-B988-173E355D47B7}" destId="{AC0913AC-E9E3-46C6-AE5C-14A028747E9A}" srcOrd="1" destOrd="0" parTransId="{E63D20EA-58FE-4275-9E85-03A5F10C811E}" sibTransId="{2461C104-7F07-4872-9DF9-0BF1D3C3E774}"/>
    <dgm:cxn modelId="{18FEA319-6376-4061-A53B-614FBE763C4A}" type="presOf" srcId="{8F3F5977-45F0-4AE9-81DA-02133CCF0913}" destId="{FB3FF2A8-5F6D-4175-99D6-0C1907E0D6D3}" srcOrd="0" destOrd="2" presId="urn:microsoft.com/office/officeart/2005/8/layout/hList1"/>
    <dgm:cxn modelId="{633EA720-8FC3-4D07-AB5F-C708885E1461}" type="presOf" srcId="{38AE6BDB-FA54-4CA8-B69D-AF4E2E3A6495}" destId="{5D857851-9C2D-4B98-8BCA-2EF507CF8458}" srcOrd="0" destOrd="1" presId="urn:microsoft.com/office/officeart/2005/8/layout/hList1"/>
    <dgm:cxn modelId="{5D14F620-9746-4416-B154-051D247AA73B}" srcId="{7A0D09E4-715A-47CC-93F8-C1C2CC453C2E}" destId="{C208C212-9876-4E0C-B988-173E355D47B7}" srcOrd="3" destOrd="0" parTransId="{E6ADF6EA-C02B-459B-B4CE-E995DE624163}" sibTransId="{0284AD6B-40C3-42A0-8606-E03016005B04}"/>
    <dgm:cxn modelId="{743C0E26-EA0A-4B5C-8556-685DFB38B22E}" srcId="{AC2C1FA6-A0B3-42BE-92FE-1E070BA88703}" destId="{F0E6593F-1EB7-4705-AADB-941F3305BB4A}" srcOrd="2" destOrd="0" parTransId="{366872BA-29AD-4EB6-8E97-42DCD33E639B}" sibTransId="{7209090F-F7AE-4D3E-9EDA-1E2221578DC2}"/>
    <dgm:cxn modelId="{A5E91628-DD4A-40A7-A5CB-13BC3EF7E1B2}" type="presOf" srcId="{8AEAA37C-5FC4-479D-8A76-3426AEED9CCE}" destId="{FB3FF2A8-5F6D-4175-99D6-0C1907E0D6D3}" srcOrd="0" destOrd="0" presId="urn:microsoft.com/office/officeart/2005/8/layout/hList1"/>
    <dgm:cxn modelId="{F3D0AC28-58BC-4E7A-BC48-11CAF1D3F871}" type="presOf" srcId="{B2107F95-03A4-42B8-B5D2-C92AF29A410F}" destId="{5D857851-9C2D-4B98-8BCA-2EF507CF8458}" srcOrd="0" destOrd="0" presId="urn:microsoft.com/office/officeart/2005/8/layout/hList1"/>
    <dgm:cxn modelId="{1DC7B328-6F80-478B-8024-FB7A2A83150E}" srcId="{9AD0FA04-C78B-4CC6-AEEA-04E2FC9E8560}" destId="{4AA89EE1-80F3-4DF2-9F52-F2C1E3CB6891}" srcOrd="4" destOrd="0" parTransId="{A2EA573C-0AE4-4B6A-817A-9195B102AEDA}" sibTransId="{08E66F4A-7B5A-4559-A98E-958742C2F2F6}"/>
    <dgm:cxn modelId="{C8C50C2E-A94E-4DBD-8E08-18120E6E64A1}" srcId="{D7B16696-E5D5-47BA-BF9F-EF308912D0A5}" destId="{E7A124A5-8DD5-4804-990A-0C8EFB6990CD}" srcOrd="0" destOrd="0" parTransId="{F36A2F84-4AAD-4D0E-B60F-F012746A0B4D}" sibTransId="{02287FA9-EC88-4FE4-BB57-B0C0A0FA2404}"/>
    <dgm:cxn modelId="{77ED2830-CB9D-45E8-AD37-0C566BF925E4}" type="presOf" srcId="{AC2C1FA6-A0B3-42BE-92FE-1E070BA88703}" destId="{EDFB7C16-06AC-4979-ADD9-C8337DB1FE96}" srcOrd="0" destOrd="0" presId="urn:microsoft.com/office/officeart/2005/8/layout/hList1"/>
    <dgm:cxn modelId="{472D1A34-91BB-4972-A211-215336224F7E}" type="presOf" srcId="{59EC24A9-E5B1-420C-A006-B30C72ADBCBB}" destId="{3EE0DB2F-1D51-4060-82CC-B94D2F7BFFE2}" srcOrd="0" destOrd="2" presId="urn:microsoft.com/office/officeart/2005/8/layout/hList1"/>
    <dgm:cxn modelId="{E325FE39-5536-4D12-B7B9-6E15F05B69A4}" srcId="{AC2C1FA6-A0B3-42BE-92FE-1E070BA88703}" destId="{B2107F95-03A4-42B8-B5D2-C92AF29A410F}" srcOrd="0" destOrd="0" parTransId="{E95E970B-1E1A-4806-9267-48F62FBDF4A6}" sibTransId="{98254FCF-EA42-4E7E-9DF3-5737E017F397}"/>
    <dgm:cxn modelId="{468C353E-AB50-4E59-BE79-94C0942BE79F}" type="presOf" srcId="{2F78C320-456E-4322-9D7C-8AD1FD8DF23B}" destId="{FB3FF2A8-5F6D-4175-99D6-0C1907E0D6D3}" srcOrd="0" destOrd="3" presId="urn:microsoft.com/office/officeart/2005/8/layout/hList1"/>
    <dgm:cxn modelId="{B420B25D-DDF4-4D2B-AA83-62F5F14FC896}" type="presOf" srcId="{E7A124A5-8DD5-4804-990A-0C8EFB6990CD}" destId="{2BA7F573-2D89-4CFD-ACF9-26EB13B4C042}" srcOrd="0" destOrd="0" presId="urn:microsoft.com/office/officeart/2005/8/layout/hList1"/>
    <dgm:cxn modelId="{F5BEDC44-D90C-47B3-936A-2190DBA98BDE}" srcId="{9AD0FA04-C78B-4CC6-AEEA-04E2FC9E8560}" destId="{C3E429D3-25A0-473E-95BE-D4BD0435DF40}" srcOrd="1" destOrd="0" parTransId="{1427A4D9-B155-4941-9549-532C8330724F}" sibTransId="{D6F6A753-A66D-463E-AB2D-85126C5032CE}"/>
    <dgm:cxn modelId="{9FEC1A4B-8095-4A3A-9E45-BC9314B58233}" srcId="{9AD0FA04-C78B-4CC6-AEEA-04E2FC9E8560}" destId="{A07CE006-54CB-4FF2-9AFB-27C92E892093}" srcOrd="3" destOrd="0" parTransId="{A9C2D9C8-B3CE-433B-A71D-734C01955524}" sibTransId="{E03ABB49-19A1-4E6D-81E2-31CEE1322BF2}"/>
    <dgm:cxn modelId="{66486853-ECA0-4C85-B96D-E411EDD8AD4D}" type="presOf" srcId="{981A0F78-F9C6-448A-8352-AA6990E4BF29}" destId="{FB3FF2A8-5F6D-4175-99D6-0C1907E0D6D3}" srcOrd="0" destOrd="1" presId="urn:microsoft.com/office/officeart/2005/8/layout/hList1"/>
    <dgm:cxn modelId="{8A40C359-BCE9-4707-A74F-40186884A9CB}" type="presOf" srcId="{4583668D-25F9-4CCF-981A-75051C72D6EA}" destId="{4A148C1E-1973-4AF6-AEEA-35BA00A41FD0}" srcOrd="0" destOrd="0" presId="urn:microsoft.com/office/officeart/2005/8/layout/hList1"/>
    <dgm:cxn modelId="{565AFA80-007F-4519-A858-CFAE762DDBB7}" type="presOf" srcId="{6E537AD6-DB95-482A-A43F-D12BAF2C10EE}" destId="{3EE0DB2F-1D51-4060-82CC-B94D2F7BFFE2}" srcOrd="0" destOrd="0" presId="urn:microsoft.com/office/officeart/2005/8/layout/hList1"/>
    <dgm:cxn modelId="{9D63B281-3A0D-404D-9277-A54CD5FDBBF4}" srcId="{7A0D09E4-715A-47CC-93F8-C1C2CC453C2E}" destId="{9AD0FA04-C78B-4CC6-AEEA-04E2FC9E8560}" srcOrd="0" destOrd="0" parTransId="{27FAB0FC-51CF-4DC0-8491-6DC15E28916D}" sibTransId="{09BF8124-96DE-45DC-A533-2409AA74DAEA}"/>
    <dgm:cxn modelId="{EB51DB85-C166-4001-9902-A99916C0B3FA}" srcId="{4583668D-25F9-4CCF-981A-75051C72D6EA}" destId="{8F3F5977-45F0-4AE9-81DA-02133CCF0913}" srcOrd="2" destOrd="0" parTransId="{8472E7A5-0313-47E5-819F-1A6C077BE25A}" sibTransId="{8DF31548-D3A8-4C2A-851F-C3769328A834}"/>
    <dgm:cxn modelId="{9014FD90-B736-4A05-B936-A99406C67128}" srcId="{9AD0FA04-C78B-4CC6-AEEA-04E2FC9E8560}" destId="{B245F62D-0FFB-497A-B72D-2F88EDC4675C}" srcOrd="2" destOrd="0" parTransId="{9F81376B-B4FC-4EEA-A272-DD8B7116B2A4}" sibTransId="{7E9597D5-00B5-49BE-8A24-6CDE99382514}"/>
    <dgm:cxn modelId="{5CABF294-799B-43BB-AEBD-2EA8B4351784}" srcId="{9AD0FA04-C78B-4CC6-AEEA-04E2FC9E8560}" destId="{539FA16C-0891-4EF8-A143-91E7D40C01C4}" srcOrd="0" destOrd="0" parTransId="{CEBCE5BA-011A-430B-B659-7077C31CA919}" sibTransId="{291D4A1C-1CB4-450C-BE0D-12B617143FB7}"/>
    <dgm:cxn modelId="{9F29D295-AEDD-4333-B4CC-63DE481A5054}" type="presOf" srcId="{539FA16C-0891-4EF8-A143-91E7D40C01C4}" destId="{77D5E6AA-8BB5-46ED-88C5-C8C68D43A0C3}" srcOrd="0" destOrd="0" presId="urn:microsoft.com/office/officeart/2005/8/layout/hList1"/>
    <dgm:cxn modelId="{590A819C-5028-406A-8AD9-DB5FA5E3ADFE}" srcId="{C208C212-9876-4E0C-B988-173E355D47B7}" destId="{6E537AD6-DB95-482A-A43F-D12BAF2C10EE}" srcOrd="0" destOrd="0" parTransId="{22CBAB02-BEA1-4899-A818-ECE90812267D}" sibTransId="{D3920214-825F-4FE9-95C2-AC8B37E2370D}"/>
    <dgm:cxn modelId="{B72BC4A2-F25D-49AA-8F42-9C6538CEB3F5}" type="presOf" srcId="{AC0913AC-E9E3-46C6-AE5C-14A028747E9A}" destId="{3EE0DB2F-1D51-4060-82CC-B94D2F7BFFE2}" srcOrd="0" destOrd="1" presId="urn:microsoft.com/office/officeart/2005/8/layout/hList1"/>
    <dgm:cxn modelId="{C8B5A3A5-47FB-4399-8E11-BDD514B5734F}" type="presOf" srcId="{9AD0FA04-C78B-4CC6-AEEA-04E2FC9E8560}" destId="{6CB9DBD9-E084-4B73-9F9E-90F56A7E7DFB}" srcOrd="0" destOrd="0" presId="urn:microsoft.com/office/officeart/2005/8/layout/hList1"/>
    <dgm:cxn modelId="{9C08A3A7-7632-41D1-8FCB-EFEEF33A7480}" srcId="{4583668D-25F9-4CCF-981A-75051C72D6EA}" destId="{981A0F78-F9C6-448A-8352-AA6990E4BF29}" srcOrd="1" destOrd="0" parTransId="{ED100974-8C65-4C46-8549-932EC2A7D756}" sibTransId="{383ECCFB-6651-428B-B547-8FD3B2739C32}"/>
    <dgm:cxn modelId="{B782EBAC-8E0E-4FAF-928F-60F6C7E9E935}" srcId="{D7B16696-E5D5-47BA-BF9F-EF308912D0A5}" destId="{EA15F84A-5DC7-4A10-B23B-3714A337B1AA}" srcOrd="1" destOrd="0" parTransId="{C435DE9B-D15D-44CA-B5B6-F8A0F5B8F12C}" sibTransId="{E93B8D9F-E310-4D56-B550-C4AD19B07864}"/>
    <dgm:cxn modelId="{40B88BBB-F448-465D-8870-E7F0B778DA56}" srcId="{7A0D09E4-715A-47CC-93F8-C1C2CC453C2E}" destId="{4583668D-25F9-4CCF-981A-75051C72D6EA}" srcOrd="1" destOrd="0" parTransId="{1A66377F-0DE5-47D8-A185-809B45D7A4DA}" sibTransId="{78FA0688-F346-4DD3-AB46-F8726950C787}"/>
    <dgm:cxn modelId="{B79BE6BD-9710-4F73-B6F2-B927043D0DD4}" type="presOf" srcId="{7A0D09E4-715A-47CC-93F8-C1C2CC453C2E}" destId="{BC6BC089-D28E-4A85-9077-E79EAC877AB6}" srcOrd="0" destOrd="0" presId="urn:microsoft.com/office/officeart/2005/8/layout/hList1"/>
    <dgm:cxn modelId="{F49DBAC8-00FF-4D68-A902-890B1BB3471F}" srcId="{AC2C1FA6-A0B3-42BE-92FE-1E070BA88703}" destId="{38AE6BDB-FA54-4CA8-B69D-AF4E2E3A6495}" srcOrd="1" destOrd="0" parTransId="{3A6711B4-763D-46C3-83C9-41738F97CEAE}" sibTransId="{8164CB3E-C5B4-45AC-8FA0-4D8BA1201D1B}"/>
    <dgm:cxn modelId="{D494A8CC-42F9-41E3-B200-CF747DEEF5CB}" type="presOf" srcId="{B245F62D-0FFB-497A-B72D-2F88EDC4675C}" destId="{77D5E6AA-8BB5-46ED-88C5-C8C68D43A0C3}" srcOrd="0" destOrd="2" presId="urn:microsoft.com/office/officeart/2005/8/layout/hList1"/>
    <dgm:cxn modelId="{C355EED3-ABE4-4D3E-995E-99002D392913}" type="presOf" srcId="{F0E6593F-1EB7-4705-AADB-941F3305BB4A}" destId="{5D857851-9C2D-4B98-8BCA-2EF507CF8458}" srcOrd="0" destOrd="2" presId="urn:microsoft.com/office/officeart/2005/8/layout/hList1"/>
    <dgm:cxn modelId="{A1F026D6-78E7-42F6-8743-2A4542730621}" srcId="{7A0D09E4-715A-47CC-93F8-C1C2CC453C2E}" destId="{AC2C1FA6-A0B3-42BE-92FE-1E070BA88703}" srcOrd="4" destOrd="0" parTransId="{131254DA-673A-4927-BC51-B1BDD9F0DAD5}" sibTransId="{33EB32AA-6B08-43D1-A14A-0760CE74BA78}"/>
    <dgm:cxn modelId="{54FB1FDF-BC2B-4380-9D14-0666AE8A4FC4}" type="presOf" srcId="{C3E429D3-25A0-473E-95BE-D4BD0435DF40}" destId="{77D5E6AA-8BB5-46ED-88C5-C8C68D43A0C3}" srcOrd="0" destOrd="1" presId="urn:microsoft.com/office/officeart/2005/8/layout/hList1"/>
    <dgm:cxn modelId="{FE0776E3-23E5-4F65-B9C2-40095AA05571}" srcId="{4583668D-25F9-4CCF-981A-75051C72D6EA}" destId="{2F78C320-456E-4322-9D7C-8AD1FD8DF23B}" srcOrd="3" destOrd="0" parTransId="{7242746B-4C5A-4BDC-BB1B-B5A9147B9EA3}" sibTransId="{BCE48A3F-0AFD-41B0-AD9A-7B18D7A96463}"/>
    <dgm:cxn modelId="{158ED7E4-6162-4E7A-B6D7-FC54405A95F4}" type="presOf" srcId="{D7B16696-E5D5-47BA-BF9F-EF308912D0A5}" destId="{06507260-24F1-4D07-B9C7-2CD7819FB2CE}" srcOrd="0" destOrd="0" presId="urn:microsoft.com/office/officeart/2005/8/layout/hList1"/>
    <dgm:cxn modelId="{B20634EA-B32F-486B-9CBD-E139AD394A9B}" srcId="{4583668D-25F9-4CCF-981A-75051C72D6EA}" destId="{8AEAA37C-5FC4-479D-8A76-3426AEED9CCE}" srcOrd="0" destOrd="0" parTransId="{EC63134F-EE49-4972-B8C4-0219DE62C6D6}" sibTransId="{DCEAA211-0728-4255-AC4A-4BE91E3B6F91}"/>
    <dgm:cxn modelId="{F88208FA-B580-419A-945D-1108EA84B868}" type="presOf" srcId="{C208C212-9876-4E0C-B988-173E355D47B7}" destId="{BEA04E49-A485-4AD1-9A04-F987E622961E}" srcOrd="0" destOrd="0" presId="urn:microsoft.com/office/officeart/2005/8/layout/hList1"/>
    <dgm:cxn modelId="{FD9922FC-BCAE-4DD1-8157-5B030ACB2225}" type="presOf" srcId="{EA15F84A-5DC7-4A10-B23B-3714A337B1AA}" destId="{2BA7F573-2D89-4CFD-ACF9-26EB13B4C042}" srcOrd="0" destOrd="1" presId="urn:microsoft.com/office/officeart/2005/8/layout/hList1"/>
    <dgm:cxn modelId="{EE509447-42E4-47D8-BBF5-7D674369F660}" type="presParOf" srcId="{BC6BC089-D28E-4A85-9077-E79EAC877AB6}" destId="{145A19CC-BAC1-4316-8001-A2DD3CB84C39}" srcOrd="0" destOrd="0" presId="urn:microsoft.com/office/officeart/2005/8/layout/hList1"/>
    <dgm:cxn modelId="{26219A62-B7CC-4FBA-8DF1-5F9F65FAFC9E}" type="presParOf" srcId="{145A19CC-BAC1-4316-8001-A2DD3CB84C39}" destId="{6CB9DBD9-E084-4B73-9F9E-90F56A7E7DFB}" srcOrd="0" destOrd="0" presId="urn:microsoft.com/office/officeart/2005/8/layout/hList1"/>
    <dgm:cxn modelId="{F7082DCF-53F1-4A4F-81D2-4274537F1E7C}" type="presParOf" srcId="{145A19CC-BAC1-4316-8001-A2DD3CB84C39}" destId="{77D5E6AA-8BB5-46ED-88C5-C8C68D43A0C3}" srcOrd="1" destOrd="0" presId="urn:microsoft.com/office/officeart/2005/8/layout/hList1"/>
    <dgm:cxn modelId="{6CCDD55A-14FB-4668-8F18-86BD9E63F597}" type="presParOf" srcId="{BC6BC089-D28E-4A85-9077-E79EAC877AB6}" destId="{A7DA7E64-2544-471A-A028-BAA00A456901}" srcOrd="1" destOrd="0" presId="urn:microsoft.com/office/officeart/2005/8/layout/hList1"/>
    <dgm:cxn modelId="{2072743D-71CC-4E2A-BE87-BB960486017B}" type="presParOf" srcId="{BC6BC089-D28E-4A85-9077-E79EAC877AB6}" destId="{0DD9B062-0306-4B2F-823F-A8CD4093C9DE}" srcOrd="2" destOrd="0" presId="urn:microsoft.com/office/officeart/2005/8/layout/hList1"/>
    <dgm:cxn modelId="{211E4089-D53F-40B7-8CCF-082D80BCD382}" type="presParOf" srcId="{0DD9B062-0306-4B2F-823F-A8CD4093C9DE}" destId="{4A148C1E-1973-4AF6-AEEA-35BA00A41FD0}" srcOrd="0" destOrd="0" presId="urn:microsoft.com/office/officeart/2005/8/layout/hList1"/>
    <dgm:cxn modelId="{177C6B0B-3F50-4C70-AB89-6D4C01C3903B}" type="presParOf" srcId="{0DD9B062-0306-4B2F-823F-A8CD4093C9DE}" destId="{FB3FF2A8-5F6D-4175-99D6-0C1907E0D6D3}" srcOrd="1" destOrd="0" presId="urn:microsoft.com/office/officeart/2005/8/layout/hList1"/>
    <dgm:cxn modelId="{D2CEF3E7-5B3E-4D32-ABD2-FAA9D757DD03}" type="presParOf" srcId="{BC6BC089-D28E-4A85-9077-E79EAC877AB6}" destId="{47974473-2144-45E2-975A-EBDC55605861}" srcOrd="3" destOrd="0" presId="urn:microsoft.com/office/officeart/2005/8/layout/hList1"/>
    <dgm:cxn modelId="{42FA18A9-02D3-4570-ACE0-73539F87DCF6}" type="presParOf" srcId="{BC6BC089-D28E-4A85-9077-E79EAC877AB6}" destId="{A3214AE8-6CC0-4E02-BDEF-B0F971711EB0}" srcOrd="4" destOrd="0" presId="urn:microsoft.com/office/officeart/2005/8/layout/hList1"/>
    <dgm:cxn modelId="{C5B39868-B2FD-4CB1-A164-0489033A60B6}" type="presParOf" srcId="{A3214AE8-6CC0-4E02-BDEF-B0F971711EB0}" destId="{06507260-24F1-4D07-B9C7-2CD7819FB2CE}" srcOrd="0" destOrd="0" presId="urn:microsoft.com/office/officeart/2005/8/layout/hList1"/>
    <dgm:cxn modelId="{976FAAFB-83AF-494D-AF43-9E1AB41FDF3A}" type="presParOf" srcId="{A3214AE8-6CC0-4E02-BDEF-B0F971711EB0}" destId="{2BA7F573-2D89-4CFD-ACF9-26EB13B4C042}" srcOrd="1" destOrd="0" presId="urn:microsoft.com/office/officeart/2005/8/layout/hList1"/>
    <dgm:cxn modelId="{4802B13B-EE22-4AB1-B81F-8FF3E795CAE7}" type="presParOf" srcId="{BC6BC089-D28E-4A85-9077-E79EAC877AB6}" destId="{CACBFB36-202E-4437-9763-B472C04A7C51}" srcOrd="5" destOrd="0" presId="urn:microsoft.com/office/officeart/2005/8/layout/hList1"/>
    <dgm:cxn modelId="{F279CC67-D46B-43B4-9E12-9B12CF20CB44}" type="presParOf" srcId="{BC6BC089-D28E-4A85-9077-E79EAC877AB6}" destId="{5C413AC4-CF60-4C6A-A078-BF7384D486C4}" srcOrd="6" destOrd="0" presId="urn:microsoft.com/office/officeart/2005/8/layout/hList1"/>
    <dgm:cxn modelId="{60A2D9AB-77A3-4B47-ABA7-8425C901C028}" type="presParOf" srcId="{5C413AC4-CF60-4C6A-A078-BF7384D486C4}" destId="{BEA04E49-A485-4AD1-9A04-F987E622961E}" srcOrd="0" destOrd="0" presId="urn:microsoft.com/office/officeart/2005/8/layout/hList1"/>
    <dgm:cxn modelId="{88762C62-AA69-4232-9E82-AFC2AD7B1253}" type="presParOf" srcId="{5C413AC4-CF60-4C6A-A078-BF7384D486C4}" destId="{3EE0DB2F-1D51-4060-82CC-B94D2F7BFFE2}" srcOrd="1" destOrd="0" presId="urn:microsoft.com/office/officeart/2005/8/layout/hList1"/>
    <dgm:cxn modelId="{462B576B-8DA3-447E-A367-BCB88971D7B2}" type="presParOf" srcId="{BC6BC089-D28E-4A85-9077-E79EAC877AB6}" destId="{6AED504B-3D43-412E-BEFF-88E253E40A44}" srcOrd="7" destOrd="0" presId="urn:microsoft.com/office/officeart/2005/8/layout/hList1"/>
    <dgm:cxn modelId="{FA609D9D-2D2D-4733-AC69-E28FFD1C6512}" type="presParOf" srcId="{BC6BC089-D28E-4A85-9077-E79EAC877AB6}" destId="{5F406099-3087-432D-97B5-E59308DDC14C}" srcOrd="8" destOrd="0" presId="urn:microsoft.com/office/officeart/2005/8/layout/hList1"/>
    <dgm:cxn modelId="{E830C3DF-6A7D-4D72-B034-9AD74497CCE9}" type="presParOf" srcId="{5F406099-3087-432D-97B5-E59308DDC14C}" destId="{EDFB7C16-06AC-4979-ADD9-C8337DB1FE96}" srcOrd="0" destOrd="0" presId="urn:microsoft.com/office/officeart/2005/8/layout/hList1"/>
    <dgm:cxn modelId="{5EA846F8-63B0-417A-914F-83DAB99680DE}" type="presParOf" srcId="{5F406099-3087-432D-97B5-E59308DDC14C}" destId="{5D857851-9C2D-4B98-8BCA-2EF507CF845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CE505-D4E5-464E-BA14-29989FECC67C}">
      <dsp:nvSpPr>
        <dsp:cNvPr id="0" name=""/>
        <dsp:cNvSpPr/>
      </dsp:nvSpPr>
      <dsp:spPr>
        <a:xfrm>
          <a:off x="1218" y="1824178"/>
          <a:ext cx="1531807" cy="90521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rtl="0">
            <a:lnSpc>
              <a:spcPct val="90000"/>
            </a:lnSpc>
            <a:spcBef>
              <a:spcPct val="0"/>
            </a:spcBef>
            <a:spcAft>
              <a:spcPct val="35000"/>
            </a:spcAft>
            <a:buNone/>
          </a:pPr>
          <a:r>
            <a:rPr lang="en-US" sz="1100" kern="1200">
              <a:latin typeface="Abadi"/>
            </a:rPr>
            <a:t>Pre-Survey: </a:t>
          </a:r>
        </a:p>
        <a:p>
          <a:pPr marL="0" lvl="0" indent="0" algn="l" defTabSz="488950" rtl="0">
            <a:lnSpc>
              <a:spcPct val="90000"/>
            </a:lnSpc>
            <a:spcBef>
              <a:spcPct val="0"/>
            </a:spcBef>
            <a:spcAft>
              <a:spcPct val="35000"/>
            </a:spcAft>
            <a:buNone/>
          </a:pPr>
          <a:r>
            <a:rPr lang="en-US" sz="1100" kern="1200">
              <a:latin typeface="Abadi"/>
            </a:rPr>
            <a:t>January to mid-February</a:t>
          </a:r>
        </a:p>
      </dsp:txBody>
      <dsp:txXfrm>
        <a:off x="1218" y="1824178"/>
        <a:ext cx="1531807" cy="603475"/>
      </dsp:txXfrm>
    </dsp:sp>
    <dsp:sp modelId="{06461C20-DF89-4194-9D94-AA4F6D53F051}">
      <dsp:nvSpPr>
        <dsp:cNvPr id="0" name=""/>
        <dsp:cNvSpPr/>
      </dsp:nvSpPr>
      <dsp:spPr>
        <a:xfrm>
          <a:off x="314962" y="2427654"/>
          <a:ext cx="1531807" cy="15939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rtl="0">
            <a:lnSpc>
              <a:spcPct val="90000"/>
            </a:lnSpc>
            <a:spcBef>
              <a:spcPct val="0"/>
            </a:spcBef>
            <a:spcAft>
              <a:spcPct val="15000"/>
            </a:spcAft>
            <a:buChar char="•"/>
          </a:pPr>
          <a:r>
            <a:rPr lang="en-US" sz="1100" kern="1200">
              <a:latin typeface="Abadi"/>
            </a:rPr>
            <a:t>Identification &amp; confirmation of reviewers and reviewees</a:t>
          </a:r>
        </a:p>
        <a:p>
          <a:pPr marL="57150" lvl="1" indent="-57150" algn="l" defTabSz="488950">
            <a:lnSpc>
              <a:spcPct val="90000"/>
            </a:lnSpc>
            <a:spcBef>
              <a:spcPct val="0"/>
            </a:spcBef>
            <a:spcAft>
              <a:spcPct val="15000"/>
            </a:spcAft>
            <a:buChar char="•"/>
          </a:pPr>
          <a:r>
            <a:rPr lang="en-US" sz="1100" kern="1200">
              <a:latin typeface="Abadi" panose="020B0604020104020204" pitchFamily="34" charset="0"/>
            </a:rPr>
            <a:t>Communication re: process and timeline</a:t>
          </a:r>
        </a:p>
      </dsp:txBody>
      <dsp:txXfrm>
        <a:off x="359827" y="2472519"/>
        <a:ext cx="1442077" cy="1504170"/>
      </dsp:txXfrm>
    </dsp:sp>
    <dsp:sp modelId="{3D9CA970-6906-4C33-BE91-79BF4D200534}">
      <dsp:nvSpPr>
        <dsp:cNvPr id="0" name=""/>
        <dsp:cNvSpPr/>
      </dsp:nvSpPr>
      <dsp:spPr>
        <a:xfrm>
          <a:off x="1765243" y="1935228"/>
          <a:ext cx="492299" cy="38137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765243" y="2011503"/>
        <a:ext cx="377887" cy="228825"/>
      </dsp:txXfrm>
    </dsp:sp>
    <dsp:sp modelId="{6EC850A0-D8E4-40B8-A73F-B7150220D45B}">
      <dsp:nvSpPr>
        <dsp:cNvPr id="0" name=""/>
        <dsp:cNvSpPr/>
      </dsp:nvSpPr>
      <dsp:spPr>
        <a:xfrm>
          <a:off x="2461893" y="1824178"/>
          <a:ext cx="1531807" cy="90521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en-US" sz="1100" kern="1200">
              <a:latin typeface="Abadi" panose="020B0604020104020204" pitchFamily="34" charset="0"/>
            </a:rPr>
            <a:t>Survey Administration: </a:t>
          </a:r>
        </a:p>
        <a:p>
          <a:pPr marL="0" lvl="0" indent="0" algn="l" defTabSz="488950" rtl="0">
            <a:lnSpc>
              <a:spcPct val="90000"/>
            </a:lnSpc>
            <a:spcBef>
              <a:spcPct val="0"/>
            </a:spcBef>
            <a:spcAft>
              <a:spcPct val="35000"/>
            </a:spcAft>
            <a:buNone/>
          </a:pPr>
          <a:r>
            <a:rPr lang="en-US" sz="1100" kern="1200">
              <a:latin typeface="Abadi"/>
            </a:rPr>
            <a:t>mid-Feb. to mid-March</a:t>
          </a:r>
        </a:p>
      </dsp:txBody>
      <dsp:txXfrm>
        <a:off x="2461893" y="1824178"/>
        <a:ext cx="1531807" cy="603475"/>
      </dsp:txXfrm>
    </dsp:sp>
    <dsp:sp modelId="{986B9734-FBE8-4941-8AEB-B63083FCC715}">
      <dsp:nvSpPr>
        <dsp:cNvPr id="0" name=""/>
        <dsp:cNvSpPr/>
      </dsp:nvSpPr>
      <dsp:spPr>
        <a:xfrm>
          <a:off x="2775636" y="2427654"/>
          <a:ext cx="1531807" cy="15939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a:latin typeface="Abadi" panose="020B0604020104020204" pitchFamily="34" charset="0"/>
            </a:rPr>
            <a:t>Survey distribution</a:t>
          </a:r>
        </a:p>
        <a:p>
          <a:pPr marL="57150" lvl="1" indent="-57150" algn="l" defTabSz="488950">
            <a:lnSpc>
              <a:spcPct val="90000"/>
            </a:lnSpc>
            <a:spcBef>
              <a:spcPct val="0"/>
            </a:spcBef>
            <a:spcAft>
              <a:spcPct val="15000"/>
            </a:spcAft>
            <a:buChar char="•"/>
          </a:pPr>
          <a:r>
            <a:rPr lang="en-US" sz="1100" kern="1200">
              <a:latin typeface="Abadi" panose="020B0604020104020204" pitchFamily="34" charset="0"/>
            </a:rPr>
            <a:t>Reminder</a:t>
          </a:r>
        </a:p>
      </dsp:txBody>
      <dsp:txXfrm>
        <a:off x="2820501" y="2472519"/>
        <a:ext cx="1442077" cy="1504170"/>
      </dsp:txXfrm>
    </dsp:sp>
    <dsp:sp modelId="{4F2ADBAF-FB09-4373-8E93-8D8CC8D2D660}">
      <dsp:nvSpPr>
        <dsp:cNvPr id="0" name=""/>
        <dsp:cNvSpPr/>
      </dsp:nvSpPr>
      <dsp:spPr>
        <a:xfrm>
          <a:off x="4225917" y="1935228"/>
          <a:ext cx="492299" cy="38137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225917" y="2011503"/>
        <a:ext cx="377887" cy="228825"/>
      </dsp:txXfrm>
    </dsp:sp>
    <dsp:sp modelId="{C4DB3575-1A81-4D87-9D71-637AF9E328BF}">
      <dsp:nvSpPr>
        <dsp:cNvPr id="0" name=""/>
        <dsp:cNvSpPr/>
      </dsp:nvSpPr>
      <dsp:spPr>
        <a:xfrm>
          <a:off x="4922567" y="1824178"/>
          <a:ext cx="1531807" cy="90521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rtl="0">
            <a:lnSpc>
              <a:spcPct val="90000"/>
            </a:lnSpc>
            <a:spcBef>
              <a:spcPct val="0"/>
            </a:spcBef>
            <a:spcAft>
              <a:spcPct val="35000"/>
            </a:spcAft>
            <a:buNone/>
          </a:pPr>
          <a:r>
            <a:rPr lang="en-US" sz="1100" kern="1200">
              <a:latin typeface="Abadi"/>
            </a:rPr>
            <a:t>Compilation of feedback: mid-March to mid-April</a:t>
          </a:r>
        </a:p>
      </dsp:txBody>
      <dsp:txXfrm>
        <a:off x="4922567" y="1824178"/>
        <a:ext cx="1531807" cy="603475"/>
      </dsp:txXfrm>
    </dsp:sp>
    <dsp:sp modelId="{68EFB913-CA73-465A-ABD7-05815E2F1103}">
      <dsp:nvSpPr>
        <dsp:cNvPr id="0" name=""/>
        <dsp:cNvSpPr/>
      </dsp:nvSpPr>
      <dsp:spPr>
        <a:xfrm>
          <a:off x="5236310" y="2427654"/>
          <a:ext cx="1531807" cy="15939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a:latin typeface="Abadi" panose="020B0604020104020204" pitchFamily="34" charset="0"/>
            </a:rPr>
            <a:t>Compilation of data for each reviewee</a:t>
          </a:r>
        </a:p>
        <a:p>
          <a:pPr marL="57150" lvl="1" indent="-57150" algn="l" defTabSz="488950">
            <a:lnSpc>
              <a:spcPct val="90000"/>
            </a:lnSpc>
            <a:spcBef>
              <a:spcPct val="0"/>
            </a:spcBef>
            <a:spcAft>
              <a:spcPct val="15000"/>
            </a:spcAft>
            <a:buChar char="•"/>
          </a:pPr>
          <a:r>
            <a:rPr lang="en-US" sz="1100" kern="1200">
              <a:latin typeface="Abadi" panose="020B0604020104020204" pitchFamily="34" charset="0"/>
            </a:rPr>
            <a:t>Distribution of data for each reviewee to the unit</a:t>
          </a:r>
        </a:p>
        <a:p>
          <a:pPr marL="57150" lvl="1" indent="-57150" algn="l" defTabSz="488950">
            <a:lnSpc>
              <a:spcPct val="90000"/>
            </a:lnSpc>
            <a:spcBef>
              <a:spcPct val="0"/>
            </a:spcBef>
            <a:spcAft>
              <a:spcPct val="15000"/>
            </a:spcAft>
            <a:buChar char="•"/>
          </a:pPr>
          <a:r>
            <a:rPr lang="en-US" sz="1100" kern="1200">
              <a:latin typeface="Abadi" panose="020B0604020104020204" pitchFamily="34" charset="0"/>
            </a:rPr>
            <a:t>Unit executive distillation/filtering of feedback if desired</a:t>
          </a:r>
        </a:p>
      </dsp:txBody>
      <dsp:txXfrm>
        <a:off x="5281175" y="2472519"/>
        <a:ext cx="1442077" cy="1504170"/>
      </dsp:txXfrm>
    </dsp:sp>
    <dsp:sp modelId="{6273F680-A756-437E-930F-3BDA16294797}">
      <dsp:nvSpPr>
        <dsp:cNvPr id="0" name=""/>
        <dsp:cNvSpPr/>
      </dsp:nvSpPr>
      <dsp:spPr>
        <a:xfrm>
          <a:off x="6686591" y="1935228"/>
          <a:ext cx="492299" cy="38137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6686591" y="2011503"/>
        <a:ext cx="377887" cy="228825"/>
      </dsp:txXfrm>
    </dsp:sp>
    <dsp:sp modelId="{6D8006DC-0344-48B6-A5D5-AC9251D36AA8}">
      <dsp:nvSpPr>
        <dsp:cNvPr id="0" name=""/>
        <dsp:cNvSpPr/>
      </dsp:nvSpPr>
      <dsp:spPr>
        <a:xfrm>
          <a:off x="7383241" y="1824178"/>
          <a:ext cx="1531807" cy="90521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rtl="0">
            <a:lnSpc>
              <a:spcPct val="90000"/>
            </a:lnSpc>
            <a:spcBef>
              <a:spcPct val="0"/>
            </a:spcBef>
            <a:spcAft>
              <a:spcPct val="35000"/>
            </a:spcAft>
            <a:buNone/>
          </a:pPr>
          <a:r>
            <a:rPr lang="en-US" sz="1100" kern="1200">
              <a:latin typeface="Abadi"/>
            </a:rPr>
            <a:t>Distribution of feedback</a:t>
          </a:r>
          <a:r>
            <a:rPr lang="en-US" sz="1100" kern="1200"/>
            <a:t>: </a:t>
          </a:r>
          <a:r>
            <a:rPr lang="en-US" sz="1100" kern="1200">
              <a:latin typeface="Abadi"/>
            </a:rPr>
            <a:t>late April to early May</a:t>
          </a:r>
        </a:p>
      </dsp:txBody>
      <dsp:txXfrm>
        <a:off x="7383241" y="1824178"/>
        <a:ext cx="1531807" cy="603475"/>
      </dsp:txXfrm>
    </dsp:sp>
    <dsp:sp modelId="{768D14A0-3B15-49AE-AE27-E44FD583E42F}">
      <dsp:nvSpPr>
        <dsp:cNvPr id="0" name=""/>
        <dsp:cNvSpPr/>
      </dsp:nvSpPr>
      <dsp:spPr>
        <a:xfrm>
          <a:off x="7696985" y="2427654"/>
          <a:ext cx="1531807" cy="15939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a:latin typeface="Abadi" panose="020B0604020104020204" pitchFamily="34" charset="0"/>
            </a:rPr>
            <a:t>Distribution of feedback to reviewees</a:t>
          </a:r>
        </a:p>
        <a:p>
          <a:pPr marL="57150" lvl="1" indent="-57150" algn="l" defTabSz="488950">
            <a:lnSpc>
              <a:spcPct val="90000"/>
            </a:lnSpc>
            <a:spcBef>
              <a:spcPct val="0"/>
            </a:spcBef>
            <a:spcAft>
              <a:spcPct val="15000"/>
            </a:spcAft>
            <a:buChar char="•"/>
          </a:pPr>
          <a:r>
            <a:rPr lang="en-US" sz="1100" kern="1200">
              <a:latin typeface="Abadi" panose="020B0604020104020204" pitchFamily="34" charset="0"/>
            </a:rPr>
            <a:t>Distribution of response tool to reviewees if desired by the unit</a:t>
          </a:r>
        </a:p>
        <a:p>
          <a:pPr marL="57150" lvl="1" indent="-57150" algn="l" defTabSz="488950">
            <a:lnSpc>
              <a:spcPct val="90000"/>
            </a:lnSpc>
            <a:spcBef>
              <a:spcPct val="0"/>
            </a:spcBef>
            <a:spcAft>
              <a:spcPct val="15000"/>
            </a:spcAft>
            <a:buChar char="•"/>
          </a:pPr>
          <a:r>
            <a:rPr lang="en-US" sz="1100" kern="1200">
              <a:latin typeface="Abadi" panose="020B0604020104020204" pitchFamily="34" charset="0"/>
            </a:rPr>
            <a:t>Annual review meetings</a:t>
          </a:r>
        </a:p>
      </dsp:txBody>
      <dsp:txXfrm>
        <a:off x="7741850" y="2472519"/>
        <a:ext cx="1442077" cy="15041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9DBD9-E084-4B73-9F9E-90F56A7E7DFB}">
      <dsp:nvSpPr>
        <dsp:cNvPr id="0" name=""/>
        <dsp:cNvSpPr/>
      </dsp:nvSpPr>
      <dsp:spPr>
        <a:xfrm>
          <a:off x="3938" y="1433"/>
          <a:ext cx="1509702" cy="478455"/>
        </a:xfrm>
        <a:prstGeom prst="rect">
          <a:avLst/>
        </a:prstGeom>
        <a:solidFill>
          <a:srgbClr val="6884DE"/>
        </a:solidFill>
        <a:ln w="12700" cap="flat" cmpd="sng" algn="ctr">
          <a:solidFill>
            <a:srgbClr val="6884D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latin typeface="Abadi" panose="020B0604020104020204" pitchFamily="34" charset="0"/>
            </a:rPr>
            <a:t>VPFA</a:t>
          </a:r>
          <a:r>
            <a:rPr lang="en-US" sz="1400" kern="1200"/>
            <a:t> </a:t>
          </a:r>
          <a:r>
            <a:rPr lang="en-US" sz="1400" kern="1200">
              <a:latin typeface="Abadi" panose="020B0604020104020204" pitchFamily="34" charset="0"/>
            </a:rPr>
            <a:t>Office</a:t>
          </a:r>
        </a:p>
      </dsp:txBody>
      <dsp:txXfrm>
        <a:off x="3938" y="1433"/>
        <a:ext cx="1509702" cy="478455"/>
      </dsp:txXfrm>
    </dsp:sp>
    <dsp:sp modelId="{77D5E6AA-8BB5-46ED-88C5-C8C68D43A0C3}">
      <dsp:nvSpPr>
        <dsp:cNvPr id="0" name=""/>
        <dsp:cNvSpPr/>
      </dsp:nvSpPr>
      <dsp:spPr>
        <a:xfrm>
          <a:off x="3938" y="479888"/>
          <a:ext cx="1509702" cy="3458699"/>
        </a:xfrm>
        <a:prstGeom prst="rect">
          <a:avLst/>
        </a:prstGeom>
        <a:solidFill>
          <a:srgbClr val="D6DEEC">
            <a:alpha val="89804"/>
          </a:srgbClr>
        </a:solidFill>
        <a:ln w="12700" cap="flat" cmpd="sng" algn="ctr">
          <a:solidFill>
            <a:srgbClr val="D6DEEC">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Develop and coordinate process</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Coordinate any necessary training</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Develop universal communications to units</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Provide training to unit executives on annual review meetings</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Evaluate process</a:t>
          </a:r>
        </a:p>
      </dsp:txBody>
      <dsp:txXfrm>
        <a:off x="3938" y="479888"/>
        <a:ext cx="1509702" cy="3458699"/>
      </dsp:txXfrm>
    </dsp:sp>
    <dsp:sp modelId="{4A148C1E-1973-4AF6-AEEA-35BA00A41FD0}">
      <dsp:nvSpPr>
        <dsp:cNvPr id="0" name=""/>
        <dsp:cNvSpPr/>
      </dsp:nvSpPr>
      <dsp:spPr>
        <a:xfrm>
          <a:off x="1724999" y="1433"/>
          <a:ext cx="1509702" cy="478455"/>
        </a:xfrm>
        <a:prstGeom prst="rect">
          <a:avLst/>
        </a:prstGeom>
        <a:solidFill>
          <a:srgbClr val="6884DE"/>
        </a:solidFill>
        <a:ln w="12700" cap="flat" cmpd="sng" algn="ctr">
          <a:solidFill>
            <a:srgbClr val="6884D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latin typeface="Abadi" panose="020B0604020104020204" pitchFamily="34" charset="0"/>
            </a:rPr>
            <a:t>OPAIR</a:t>
          </a:r>
        </a:p>
      </dsp:txBody>
      <dsp:txXfrm>
        <a:off x="1724999" y="1433"/>
        <a:ext cx="1509702" cy="478455"/>
      </dsp:txXfrm>
    </dsp:sp>
    <dsp:sp modelId="{FB3FF2A8-5F6D-4175-99D6-0C1907E0D6D3}">
      <dsp:nvSpPr>
        <dsp:cNvPr id="0" name=""/>
        <dsp:cNvSpPr/>
      </dsp:nvSpPr>
      <dsp:spPr>
        <a:xfrm>
          <a:off x="1724999" y="479888"/>
          <a:ext cx="1509702" cy="3458699"/>
        </a:xfrm>
        <a:prstGeom prst="rect">
          <a:avLst/>
        </a:prstGeom>
        <a:solidFill>
          <a:srgbClr val="D6DEEC">
            <a:alpha val="90000"/>
          </a:srgbClr>
        </a:solidFill>
        <a:ln w="12700" cap="flat" cmpd="sng" algn="ctr">
          <a:solidFill>
            <a:srgbClr val="D6DEEC">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Create surveys in Qualtrics</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Create lists of reviewers and reviewees; review with units</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Distribute surveys</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Collect feedback and collate by reviewee and distribute to unit executives</a:t>
          </a:r>
        </a:p>
      </dsp:txBody>
      <dsp:txXfrm>
        <a:off x="1724999" y="479888"/>
        <a:ext cx="1509702" cy="3458699"/>
      </dsp:txXfrm>
    </dsp:sp>
    <dsp:sp modelId="{06507260-24F1-4D07-B9C7-2CD7819FB2CE}">
      <dsp:nvSpPr>
        <dsp:cNvPr id="0" name=""/>
        <dsp:cNvSpPr/>
      </dsp:nvSpPr>
      <dsp:spPr>
        <a:xfrm>
          <a:off x="3446060" y="1433"/>
          <a:ext cx="1509702" cy="478455"/>
        </a:xfrm>
        <a:prstGeom prst="rect">
          <a:avLst/>
        </a:prstGeom>
        <a:solidFill>
          <a:srgbClr val="6884DE"/>
        </a:solidFill>
        <a:ln w="12700" cap="flat" cmpd="sng" algn="ctr">
          <a:solidFill>
            <a:srgbClr val="6884D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latin typeface="Abadi" panose="020B0604020104020204" pitchFamily="34" charset="0"/>
            </a:rPr>
            <a:t>HRSP</a:t>
          </a:r>
        </a:p>
      </dsp:txBody>
      <dsp:txXfrm>
        <a:off x="3446060" y="1433"/>
        <a:ext cx="1509702" cy="478455"/>
      </dsp:txXfrm>
    </dsp:sp>
    <dsp:sp modelId="{2BA7F573-2D89-4CFD-ACF9-26EB13B4C042}">
      <dsp:nvSpPr>
        <dsp:cNvPr id="0" name=""/>
        <dsp:cNvSpPr/>
      </dsp:nvSpPr>
      <dsp:spPr>
        <a:xfrm>
          <a:off x="3446060" y="479888"/>
          <a:ext cx="1509702" cy="3458699"/>
        </a:xfrm>
        <a:prstGeom prst="rect">
          <a:avLst/>
        </a:prstGeom>
        <a:solidFill>
          <a:srgbClr val="D6DEEC">
            <a:alpha val="90000"/>
          </a:srgbClr>
        </a:solidFill>
        <a:ln w="12700" cap="flat" cmpd="sng" algn="ctr">
          <a:solidFill>
            <a:srgbClr val="D6DEEC">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Review reviewer and reviewee lists for accuracy prior to survey administration</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At the discretion of unit executive, review feedback to identify areas of concern</a:t>
          </a:r>
        </a:p>
      </dsp:txBody>
      <dsp:txXfrm>
        <a:off x="3446060" y="479888"/>
        <a:ext cx="1509702" cy="3458699"/>
      </dsp:txXfrm>
    </dsp:sp>
    <dsp:sp modelId="{BEA04E49-A485-4AD1-9A04-F987E622961E}">
      <dsp:nvSpPr>
        <dsp:cNvPr id="0" name=""/>
        <dsp:cNvSpPr/>
      </dsp:nvSpPr>
      <dsp:spPr>
        <a:xfrm>
          <a:off x="5167121" y="1433"/>
          <a:ext cx="1509702" cy="478455"/>
        </a:xfrm>
        <a:prstGeom prst="rect">
          <a:avLst/>
        </a:prstGeom>
        <a:solidFill>
          <a:srgbClr val="6884DE"/>
        </a:solidFill>
        <a:ln w="12700" cap="flat" cmpd="sng" algn="ctr">
          <a:solidFill>
            <a:srgbClr val="6884D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latin typeface="Abadi" panose="020B0604020104020204" pitchFamily="34" charset="0"/>
            </a:rPr>
            <a:t>Unit</a:t>
          </a:r>
          <a:r>
            <a:rPr lang="en-US" sz="1400" kern="1200"/>
            <a:t> </a:t>
          </a:r>
          <a:r>
            <a:rPr lang="en-US" sz="1400" kern="1200">
              <a:latin typeface="Abadi" panose="020B0604020104020204" pitchFamily="34" charset="0"/>
            </a:rPr>
            <a:t>Executive</a:t>
          </a:r>
        </a:p>
      </dsp:txBody>
      <dsp:txXfrm>
        <a:off x="5167121" y="1433"/>
        <a:ext cx="1509702" cy="478455"/>
      </dsp:txXfrm>
    </dsp:sp>
    <dsp:sp modelId="{3EE0DB2F-1D51-4060-82CC-B94D2F7BFFE2}">
      <dsp:nvSpPr>
        <dsp:cNvPr id="0" name=""/>
        <dsp:cNvSpPr/>
      </dsp:nvSpPr>
      <dsp:spPr>
        <a:xfrm>
          <a:off x="5167121" y="479888"/>
          <a:ext cx="1509702" cy="3458699"/>
        </a:xfrm>
        <a:prstGeom prst="rect">
          <a:avLst/>
        </a:prstGeom>
        <a:solidFill>
          <a:srgbClr val="D6DEEC">
            <a:alpha val="90000"/>
          </a:srgbClr>
        </a:solidFill>
        <a:ln w="12700" cap="flat" cmpd="sng" algn="ctr">
          <a:solidFill>
            <a:srgbClr val="D6DEEC">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May review reviewer and reviewee lists for accuracy prior to survey administration</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Review feedback for each reviewee; distill if necessary</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Conduct annual review meetings</a:t>
          </a:r>
        </a:p>
      </dsp:txBody>
      <dsp:txXfrm>
        <a:off x="5167121" y="479888"/>
        <a:ext cx="1509702" cy="3458699"/>
      </dsp:txXfrm>
    </dsp:sp>
    <dsp:sp modelId="{EDFB7C16-06AC-4979-ADD9-C8337DB1FE96}">
      <dsp:nvSpPr>
        <dsp:cNvPr id="0" name=""/>
        <dsp:cNvSpPr/>
      </dsp:nvSpPr>
      <dsp:spPr>
        <a:xfrm>
          <a:off x="6888182" y="1433"/>
          <a:ext cx="1509702" cy="478455"/>
        </a:xfrm>
        <a:prstGeom prst="rect">
          <a:avLst/>
        </a:prstGeom>
        <a:solidFill>
          <a:srgbClr val="6884DE"/>
        </a:solidFill>
        <a:ln w="12700" cap="flat" cmpd="sng" algn="ctr">
          <a:solidFill>
            <a:srgbClr val="6884D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latin typeface="Abadi" panose="020B0604020104020204" pitchFamily="34" charset="0"/>
            </a:rPr>
            <a:t>Academic Administrator</a:t>
          </a:r>
        </a:p>
      </dsp:txBody>
      <dsp:txXfrm>
        <a:off x="6888182" y="1433"/>
        <a:ext cx="1509702" cy="478455"/>
      </dsp:txXfrm>
    </dsp:sp>
    <dsp:sp modelId="{5D857851-9C2D-4B98-8BCA-2EF507CF8458}">
      <dsp:nvSpPr>
        <dsp:cNvPr id="0" name=""/>
        <dsp:cNvSpPr/>
      </dsp:nvSpPr>
      <dsp:spPr>
        <a:xfrm>
          <a:off x="6888182" y="479888"/>
          <a:ext cx="1509702" cy="3458699"/>
        </a:xfrm>
        <a:prstGeom prst="rect">
          <a:avLst/>
        </a:prstGeom>
        <a:solidFill>
          <a:srgbClr val="D6DEEC">
            <a:alpha val="90000"/>
          </a:srgbClr>
        </a:solidFill>
        <a:ln w="12700" cap="flat" cmpd="sng" algn="ctr">
          <a:solidFill>
            <a:srgbClr val="D6DEEC">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Review feedback</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Complete survey responding to feedback</a:t>
          </a:r>
        </a:p>
        <a:p>
          <a:pPr marL="114300" lvl="1" indent="-114300" algn="l" defTabSz="622300">
            <a:lnSpc>
              <a:spcPct val="90000"/>
            </a:lnSpc>
            <a:spcBef>
              <a:spcPct val="0"/>
            </a:spcBef>
            <a:spcAft>
              <a:spcPct val="15000"/>
            </a:spcAft>
            <a:buChar char="•"/>
          </a:pPr>
          <a:r>
            <a:rPr lang="en-US" sz="1400" kern="1200">
              <a:latin typeface="Abadi" panose="020B0604020104020204" pitchFamily="34" charset="0"/>
            </a:rPr>
            <a:t>Discuss feedback in annual review meeting with unit executive</a:t>
          </a:r>
        </a:p>
      </dsp:txBody>
      <dsp:txXfrm>
        <a:off x="6888182" y="479888"/>
        <a:ext cx="1509702" cy="34586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16T20:16:18.838"/>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1T00:55:53.086"/>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1T01:09:44.580"/>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B8534-4DC5-45F9-9779-240139579554}" type="datetimeFigureOut">
              <a:rPr lang="en-US" smtClean="0"/>
              <a:t>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59149-0472-41DB-ACAE-DF9F9BB2629C}" type="slidenum">
              <a:rPr lang="en-US" smtClean="0"/>
              <a:t>‹#›</a:t>
            </a:fld>
            <a:endParaRPr lang="en-US"/>
          </a:p>
        </p:txBody>
      </p:sp>
    </p:spTree>
    <p:extLst>
      <p:ext uri="{BB962C8B-B14F-4D97-AF65-F5344CB8AC3E}">
        <p14:creationId xmlns:p14="http://schemas.microsoft.com/office/powerpoint/2010/main" val="3868508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59149-0472-41DB-ACAE-DF9F9BB2629C}" type="slidenum">
              <a:rPr lang="en-US" smtClean="0"/>
              <a:t>2</a:t>
            </a:fld>
            <a:endParaRPr lang="en-US"/>
          </a:p>
        </p:txBody>
      </p:sp>
    </p:spTree>
    <p:extLst>
      <p:ext uri="{BB962C8B-B14F-4D97-AF65-F5344CB8AC3E}">
        <p14:creationId xmlns:p14="http://schemas.microsoft.com/office/powerpoint/2010/main" val="1771581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59149-0472-41DB-ACAE-DF9F9BB2629C}" type="slidenum">
              <a:rPr lang="en-US" smtClean="0"/>
              <a:t>14</a:t>
            </a:fld>
            <a:endParaRPr lang="en-US"/>
          </a:p>
        </p:txBody>
      </p:sp>
    </p:spTree>
    <p:extLst>
      <p:ext uri="{BB962C8B-B14F-4D97-AF65-F5344CB8AC3E}">
        <p14:creationId xmlns:p14="http://schemas.microsoft.com/office/powerpoint/2010/main" val="49393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D959149-0472-41DB-ACAE-DF9F9BB2629C}" type="slidenum">
              <a:rPr lang="en-US" smtClean="0"/>
              <a:t>3</a:t>
            </a:fld>
            <a:endParaRPr lang="en-US"/>
          </a:p>
        </p:txBody>
      </p:sp>
    </p:spTree>
    <p:extLst>
      <p:ext uri="{BB962C8B-B14F-4D97-AF65-F5344CB8AC3E}">
        <p14:creationId xmlns:p14="http://schemas.microsoft.com/office/powerpoint/2010/main" val="175692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59149-0472-41DB-ACAE-DF9F9BB2629C}" type="slidenum">
              <a:rPr lang="en-US" smtClean="0"/>
              <a:t>4</a:t>
            </a:fld>
            <a:endParaRPr lang="en-US"/>
          </a:p>
        </p:txBody>
      </p:sp>
    </p:spTree>
    <p:extLst>
      <p:ext uri="{BB962C8B-B14F-4D97-AF65-F5344CB8AC3E}">
        <p14:creationId xmlns:p14="http://schemas.microsoft.com/office/powerpoint/2010/main" val="335377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59149-0472-41DB-ACAE-DF9F9BB2629C}" type="slidenum">
              <a:rPr lang="en-US" smtClean="0"/>
              <a:t>7</a:t>
            </a:fld>
            <a:endParaRPr lang="en-US"/>
          </a:p>
        </p:txBody>
      </p:sp>
    </p:spTree>
    <p:extLst>
      <p:ext uri="{BB962C8B-B14F-4D97-AF65-F5344CB8AC3E}">
        <p14:creationId xmlns:p14="http://schemas.microsoft.com/office/powerpoint/2010/main" val="3788205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59149-0472-41DB-ACAE-DF9F9BB2629C}" type="slidenum">
              <a:rPr lang="en-US" smtClean="0"/>
              <a:t>8</a:t>
            </a:fld>
            <a:endParaRPr lang="en-US"/>
          </a:p>
        </p:txBody>
      </p:sp>
    </p:spTree>
    <p:extLst>
      <p:ext uri="{BB962C8B-B14F-4D97-AF65-F5344CB8AC3E}">
        <p14:creationId xmlns:p14="http://schemas.microsoft.com/office/powerpoint/2010/main" val="172794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59149-0472-41DB-ACAE-DF9F9BB2629C}" type="slidenum">
              <a:rPr lang="en-US" smtClean="0"/>
              <a:t>9</a:t>
            </a:fld>
            <a:endParaRPr lang="en-US"/>
          </a:p>
        </p:txBody>
      </p:sp>
    </p:spTree>
    <p:extLst>
      <p:ext uri="{BB962C8B-B14F-4D97-AF65-F5344CB8AC3E}">
        <p14:creationId xmlns:p14="http://schemas.microsoft.com/office/powerpoint/2010/main" val="1596387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59149-0472-41DB-ACAE-DF9F9BB2629C}" type="slidenum">
              <a:rPr lang="en-US" smtClean="0"/>
              <a:t>11</a:t>
            </a:fld>
            <a:endParaRPr lang="en-US"/>
          </a:p>
        </p:txBody>
      </p:sp>
    </p:spTree>
    <p:extLst>
      <p:ext uri="{BB962C8B-B14F-4D97-AF65-F5344CB8AC3E}">
        <p14:creationId xmlns:p14="http://schemas.microsoft.com/office/powerpoint/2010/main" val="1263984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59149-0472-41DB-ACAE-DF9F9BB2629C}" type="slidenum">
              <a:rPr lang="en-US" smtClean="0"/>
              <a:t>12</a:t>
            </a:fld>
            <a:endParaRPr lang="en-US"/>
          </a:p>
        </p:txBody>
      </p:sp>
    </p:spTree>
    <p:extLst>
      <p:ext uri="{BB962C8B-B14F-4D97-AF65-F5344CB8AC3E}">
        <p14:creationId xmlns:p14="http://schemas.microsoft.com/office/powerpoint/2010/main" val="2222294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59149-0472-41DB-ACAE-DF9F9BB2629C}" type="slidenum">
              <a:rPr lang="en-US" smtClean="0"/>
              <a:t>13</a:t>
            </a:fld>
            <a:endParaRPr lang="en-US"/>
          </a:p>
        </p:txBody>
      </p:sp>
    </p:spTree>
    <p:extLst>
      <p:ext uri="{BB962C8B-B14F-4D97-AF65-F5344CB8AC3E}">
        <p14:creationId xmlns:p14="http://schemas.microsoft.com/office/powerpoint/2010/main" val="1070039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7374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766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1422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2847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6724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1390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0824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1214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387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315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2/4/2021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52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2/4/2021</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4020945672"/>
      </p:ext>
    </p:extLst>
  </p:cSld>
  <p:clrMap bg1="lt1" tx1="dk1" bg2="lt2" tx2="dk2" accent1="accent1" accent2="accent2" accent3="accent3" accent4="accent4" accent5="accent5" accent6="accent6" hlink="hlink" folHlink="folHlink"/>
  <p:sldLayoutIdLst>
    <p:sldLayoutId id="2147483705" r:id="rId1"/>
    <p:sldLayoutId id="2147483704" r:id="rId2"/>
    <p:sldLayoutId id="2147483703" r:id="rId3"/>
    <p:sldLayoutId id="2147483694" r:id="rId4"/>
    <p:sldLayoutId id="2147483701" r:id="rId5"/>
    <p:sldLayoutId id="2147483695" r:id="rId6"/>
    <p:sldLayoutId id="2147483696" r:id="rId7"/>
    <p:sldLayoutId id="2147483697" r:id="rId8"/>
    <p:sldLayoutId id="2147483700" r:id="rId9"/>
    <p:sldLayoutId id="2147483698" r:id="rId10"/>
    <p:sldLayoutId id="2147483699"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rgbClr val="3376C3"/>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ctrTitle"/>
          </p:nvPr>
        </p:nvSpPr>
        <p:spPr>
          <a:xfrm>
            <a:off x="5622061" y="762538"/>
            <a:ext cx="5649349" cy="3199862"/>
          </a:xfrm>
        </p:spPr>
        <p:txBody>
          <a:bodyPr anchor="b">
            <a:normAutofit/>
          </a:bodyPr>
          <a:lstStyle/>
          <a:p>
            <a:r>
              <a:rPr lang="en-US" sz="5600">
                <a:solidFill>
                  <a:srgbClr val="FBF9F6"/>
                </a:solidFill>
                <a:latin typeface="Abadi"/>
              </a:rPr>
              <a:t>AC14 Implementation </a:t>
            </a:r>
            <a:endParaRPr lang="en-US" sz="5600">
              <a:solidFill>
                <a:srgbClr val="FBF9F6"/>
              </a:solidFill>
              <a:latin typeface="Abadi" panose="020B0604020104020204" pitchFamily="34" charset="0"/>
            </a:endParaRPr>
          </a:p>
        </p:txBody>
      </p:sp>
      <p:sp>
        <p:nvSpPr>
          <p:cNvPr id="3" name="Subtitle 2">
            <a:extLst>
              <a:ext uri="{FF2B5EF4-FFF2-40B4-BE49-F238E27FC236}">
                <a16:creationId xmlns:a16="http://schemas.microsoft.com/office/drawing/2014/main" id="{5F50583A-5363-4522-AB6E-EFE8BD95DE81}"/>
              </a:ext>
            </a:extLst>
          </p:cNvPr>
          <p:cNvSpPr>
            <a:spLocks noGrp="1"/>
          </p:cNvSpPr>
          <p:nvPr>
            <p:ph type="subTitle" idx="1"/>
          </p:nvPr>
        </p:nvSpPr>
        <p:spPr>
          <a:xfrm>
            <a:off x="5622061" y="4312561"/>
            <a:ext cx="5649349" cy="1687815"/>
          </a:xfrm>
        </p:spPr>
        <p:txBody>
          <a:bodyPr anchor="t">
            <a:normAutofit/>
          </a:bodyPr>
          <a:lstStyle/>
          <a:p>
            <a:r>
              <a:rPr lang="en-US" sz="3600">
                <a:solidFill>
                  <a:srgbClr val="FBF9F6"/>
                </a:solidFill>
                <a:latin typeface="Abadi" panose="020B0604020104020204" pitchFamily="34" charset="0"/>
              </a:rPr>
              <a:t>ALF</a:t>
            </a:r>
          </a:p>
          <a:p>
            <a:r>
              <a:rPr lang="en-US" sz="3600">
                <a:solidFill>
                  <a:srgbClr val="FBF9F6"/>
                </a:solidFill>
                <a:latin typeface="Abadi" panose="020B0604020104020204" pitchFamily="34" charset="0"/>
              </a:rPr>
              <a:t>February 5, 2021</a:t>
            </a:r>
          </a:p>
        </p:txBody>
      </p:sp>
      <p:pic>
        <p:nvPicPr>
          <p:cNvPr id="7" name="Picture 6" descr="Logo&#10;&#10;Description automatically generated">
            <a:extLst>
              <a:ext uri="{FF2B5EF4-FFF2-40B4-BE49-F238E27FC236}">
                <a16:creationId xmlns:a16="http://schemas.microsoft.com/office/drawing/2014/main" id="{A26E586D-1962-477F-B5A6-3EA3E1C61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5316697"/>
            <a:ext cx="3368969" cy="1541303"/>
          </a:xfrm>
          <a:prstGeom prst="rect">
            <a:avLst/>
          </a:prstGeom>
        </p:spPr>
      </p:pic>
      <p:sp>
        <p:nvSpPr>
          <p:cNvPr id="16"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27432"/>
          </a:xfrm>
          <a:custGeom>
            <a:avLst/>
            <a:gdLst>
              <a:gd name="connsiteX0" fmla="*/ 0 w 5303520"/>
              <a:gd name="connsiteY0" fmla="*/ 0 h 27432"/>
              <a:gd name="connsiteX1" fmla="*/ 556870 w 5303520"/>
              <a:gd name="connsiteY1" fmla="*/ 0 h 27432"/>
              <a:gd name="connsiteX2" fmla="*/ 1272845 w 5303520"/>
              <a:gd name="connsiteY2" fmla="*/ 0 h 27432"/>
              <a:gd name="connsiteX3" fmla="*/ 1882750 w 5303520"/>
              <a:gd name="connsiteY3" fmla="*/ 0 h 27432"/>
              <a:gd name="connsiteX4" fmla="*/ 2439619 w 5303520"/>
              <a:gd name="connsiteY4" fmla="*/ 0 h 27432"/>
              <a:gd name="connsiteX5" fmla="*/ 3155594 w 5303520"/>
              <a:gd name="connsiteY5" fmla="*/ 0 h 27432"/>
              <a:gd name="connsiteX6" fmla="*/ 3818534 w 5303520"/>
              <a:gd name="connsiteY6" fmla="*/ 0 h 27432"/>
              <a:gd name="connsiteX7" fmla="*/ 4481474 w 5303520"/>
              <a:gd name="connsiteY7" fmla="*/ 0 h 27432"/>
              <a:gd name="connsiteX8" fmla="*/ 5303520 w 5303520"/>
              <a:gd name="connsiteY8" fmla="*/ 0 h 27432"/>
              <a:gd name="connsiteX9" fmla="*/ 5303520 w 5303520"/>
              <a:gd name="connsiteY9" fmla="*/ 27432 h 27432"/>
              <a:gd name="connsiteX10" fmla="*/ 4746650 w 5303520"/>
              <a:gd name="connsiteY10" fmla="*/ 27432 h 27432"/>
              <a:gd name="connsiteX11" fmla="*/ 4242816 w 5303520"/>
              <a:gd name="connsiteY11" fmla="*/ 27432 h 27432"/>
              <a:gd name="connsiteX12" fmla="*/ 3526841 w 5303520"/>
              <a:gd name="connsiteY12" fmla="*/ 27432 h 27432"/>
              <a:gd name="connsiteX13" fmla="*/ 2969971 w 5303520"/>
              <a:gd name="connsiteY13" fmla="*/ 27432 h 27432"/>
              <a:gd name="connsiteX14" fmla="*/ 2253996 w 5303520"/>
              <a:gd name="connsiteY14" fmla="*/ 27432 h 27432"/>
              <a:gd name="connsiteX15" fmla="*/ 1484986 w 5303520"/>
              <a:gd name="connsiteY15" fmla="*/ 27432 h 27432"/>
              <a:gd name="connsiteX16" fmla="*/ 875081 w 5303520"/>
              <a:gd name="connsiteY16" fmla="*/ 27432 h 27432"/>
              <a:gd name="connsiteX17" fmla="*/ 0 w 5303520"/>
              <a:gd name="connsiteY17" fmla="*/ 27432 h 27432"/>
              <a:gd name="connsiteX18" fmla="*/ 0 w 5303520"/>
              <a:gd name="connsiteY18"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27432"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3593" y="13343"/>
                  <a:pt x="5303797" y="14402"/>
                  <a:pt x="5303520" y="27432"/>
                </a:cubicBezTo>
                <a:cubicBezTo>
                  <a:pt x="5132450" y="9645"/>
                  <a:pt x="4953391" y="27858"/>
                  <a:pt x="4746650" y="27432"/>
                </a:cubicBezTo>
                <a:cubicBezTo>
                  <a:pt x="4539909" y="27007"/>
                  <a:pt x="4361261" y="16312"/>
                  <a:pt x="4242816" y="27432"/>
                </a:cubicBezTo>
                <a:cubicBezTo>
                  <a:pt x="4124371" y="38552"/>
                  <a:pt x="3754907" y="30170"/>
                  <a:pt x="3526841" y="27432"/>
                </a:cubicBezTo>
                <a:cubicBezTo>
                  <a:pt x="3298775" y="24694"/>
                  <a:pt x="3164473" y="13057"/>
                  <a:pt x="2969971" y="27432"/>
                </a:cubicBezTo>
                <a:cubicBezTo>
                  <a:pt x="2775469" y="41808"/>
                  <a:pt x="2608536" y="11194"/>
                  <a:pt x="2253996" y="27432"/>
                </a:cubicBezTo>
                <a:cubicBezTo>
                  <a:pt x="1899456" y="43670"/>
                  <a:pt x="1752044" y="37933"/>
                  <a:pt x="1484986" y="27432"/>
                </a:cubicBezTo>
                <a:cubicBezTo>
                  <a:pt x="1217928" y="16932"/>
                  <a:pt x="1060609" y="4360"/>
                  <a:pt x="875081" y="27432"/>
                </a:cubicBezTo>
                <a:cubicBezTo>
                  <a:pt x="689553" y="50504"/>
                  <a:pt x="188846" y="34372"/>
                  <a:pt x="0" y="27432"/>
                </a:cubicBezTo>
                <a:cubicBezTo>
                  <a:pt x="-1027" y="16774"/>
                  <a:pt x="589" y="8401"/>
                  <a:pt x="0" y="0"/>
                </a:cubicBezTo>
                <a:close/>
              </a:path>
              <a:path w="5303520" h="27432"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3295" y="13080"/>
                  <a:pt x="5304172" y="14823"/>
                  <a:pt x="5303520" y="27432"/>
                </a:cubicBezTo>
                <a:cubicBezTo>
                  <a:pt x="5082751" y="27600"/>
                  <a:pt x="4993374" y="33244"/>
                  <a:pt x="4746650" y="27432"/>
                </a:cubicBezTo>
                <a:cubicBezTo>
                  <a:pt x="4499926" y="21621"/>
                  <a:pt x="4368648" y="1957"/>
                  <a:pt x="4083710" y="27432"/>
                </a:cubicBezTo>
                <a:cubicBezTo>
                  <a:pt x="3798772" y="52907"/>
                  <a:pt x="3729434" y="14645"/>
                  <a:pt x="3473806" y="27432"/>
                </a:cubicBezTo>
                <a:cubicBezTo>
                  <a:pt x="3218178" y="40219"/>
                  <a:pt x="3056855" y="39147"/>
                  <a:pt x="2704795" y="27432"/>
                </a:cubicBezTo>
                <a:cubicBezTo>
                  <a:pt x="2352735" y="15717"/>
                  <a:pt x="2319447" y="38401"/>
                  <a:pt x="1935785" y="27432"/>
                </a:cubicBezTo>
                <a:cubicBezTo>
                  <a:pt x="1552123" y="16464"/>
                  <a:pt x="1532619" y="8678"/>
                  <a:pt x="1378915" y="27432"/>
                </a:cubicBezTo>
                <a:cubicBezTo>
                  <a:pt x="1225211" y="46187"/>
                  <a:pt x="1038692" y="43452"/>
                  <a:pt x="715975" y="27432"/>
                </a:cubicBezTo>
                <a:cubicBezTo>
                  <a:pt x="393258" y="11412"/>
                  <a:pt x="303768" y="36088"/>
                  <a:pt x="0" y="27432"/>
                </a:cubicBezTo>
                <a:cubicBezTo>
                  <a:pt x="151" y="17585"/>
                  <a:pt x="-198" y="13251"/>
                  <a:pt x="0" y="0"/>
                </a:cubicBezTo>
                <a:close/>
              </a:path>
            </a:pathLst>
          </a:custGeom>
          <a:solidFill>
            <a:srgbClr val="FBF9F6"/>
          </a:solidFill>
          <a:ln w="41275" cap="rnd">
            <a:solidFill>
              <a:srgbClr val="FBF9F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4510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fontScale="90000"/>
          </a:bodyPr>
          <a:lstStyle/>
          <a:p>
            <a:r>
              <a:rPr lang="en-US" sz="5400">
                <a:latin typeface="Abadi" panose="020B0604020104020204" pitchFamily="34" charset="0"/>
              </a:rPr>
              <a:t>The Goal Setting Response to Feedback</a:t>
            </a: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572492" y="2071316"/>
            <a:ext cx="9644528" cy="4119172"/>
          </a:xfrm>
        </p:spPr>
        <p:txBody>
          <a:bodyPr anchor="t">
            <a:normAutofit/>
          </a:bodyPr>
          <a:lstStyle/>
          <a:p>
            <a:pPr marL="0" marR="0" indent="228600" fontAlgn="base">
              <a:spcBef>
                <a:spcPts val="0"/>
              </a:spcBef>
              <a:spcAft>
                <a:spcPts val="0"/>
              </a:spcAft>
            </a:pPr>
            <a:r>
              <a:rPr lang="en-US" sz="1800">
                <a:effectLst/>
                <a:latin typeface="Calibri" panose="020F0502020204030204" pitchFamily="34" charset="0"/>
                <a:ea typeface="Times New Roman" panose="02020603050405020304" pitchFamily="18" charset="0"/>
              </a:rPr>
              <a:t>Please list the strengths that you were glad to see noticed by faculty.</a:t>
            </a:r>
          </a:p>
          <a:p>
            <a:pPr marL="0" marR="0" indent="0" fontAlgn="base">
              <a:spcBef>
                <a:spcPts val="0"/>
              </a:spcBef>
              <a:spcAft>
                <a:spcPts val="0"/>
              </a:spcAft>
              <a:buNone/>
            </a:pPr>
            <a:endParaRPr lang="en-US" sz="1800">
              <a:effectLst/>
              <a:latin typeface="Calibri" panose="020F0502020204030204" pitchFamily="34" charset="0"/>
              <a:ea typeface="Times New Roman" panose="02020603050405020304" pitchFamily="18" charset="0"/>
            </a:endParaRPr>
          </a:p>
          <a:p>
            <a:pPr fontAlgn="base">
              <a:spcBef>
                <a:spcPts val="0"/>
              </a:spcBef>
            </a:pPr>
            <a:r>
              <a:rPr lang="en-US" sz="1800">
                <a:latin typeface="Calibri" panose="020F0502020204030204" pitchFamily="34" charset="0"/>
                <a:ea typeface="Times New Roman" panose="02020603050405020304" pitchFamily="18" charset="0"/>
              </a:rPr>
              <a:t>Considering the feedback you received, please specify and detail a plan for up to 3 goals for the next academic year.</a:t>
            </a:r>
          </a:p>
          <a:p>
            <a:pPr lvl="1" fontAlgn="base">
              <a:spcBef>
                <a:spcPts val="0"/>
              </a:spcBef>
            </a:pPr>
            <a:r>
              <a:rPr lang="en-US" sz="1800">
                <a:latin typeface="Calibri" panose="020F0502020204030204" pitchFamily="34" charset="0"/>
                <a:ea typeface="Times New Roman" panose="02020603050405020304" pitchFamily="18" charset="0"/>
              </a:rPr>
              <a:t>Specify at least one and up to three goals for the next year.</a:t>
            </a:r>
          </a:p>
          <a:p>
            <a:pPr lvl="1" fontAlgn="base">
              <a:spcBef>
                <a:spcPts val="0"/>
              </a:spcBef>
            </a:pPr>
            <a:r>
              <a:rPr lang="en-US" sz="1800">
                <a:latin typeface="Calibri" panose="020F0502020204030204" pitchFamily="34" charset="0"/>
                <a:ea typeface="Times New Roman" panose="02020603050405020304" pitchFamily="18" charset="0"/>
              </a:rPr>
              <a:t>In addition to next year’s evaluation, how will you seek to measure if you have been successful? (List method of measurement for each goal above.)</a:t>
            </a:r>
          </a:p>
          <a:p>
            <a:pPr marL="457200" lvl="1" indent="0" fontAlgn="base">
              <a:spcBef>
                <a:spcPts val="0"/>
              </a:spcBef>
              <a:buNone/>
            </a:pPr>
            <a:endParaRPr lang="en-US" sz="1800">
              <a:latin typeface="Times New Roman" panose="02020603050405020304" pitchFamily="18" charset="0"/>
              <a:ea typeface="Times New Roman" panose="02020603050405020304" pitchFamily="18" charset="0"/>
            </a:endParaRPr>
          </a:p>
          <a:p>
            <a:pPr fontAlgn="base">
              <a:spcBef>
                <a:spcPts val="0"/>
              </a:spcBef>
            </a:pPr>
            <a:r>
              <a:rPr lang="en-US" sz="1800">
                <a:latin typeface="Calibri" panose="020F0502020204030204" pitchFamily="34" charset="0"/>
                <a:ea typeface="Times New Roman" panose="02020603050405020304" pitchFamily="18" charset="0"/>
              </a:rPr>
              <a:t>Are there any parts of the feedback with which you disagree? If you indicate yes, you’ll be asked to explain your reasoning.</a:t>
            </a:r>
          </a:p>
          <a:p>
            <a:pPr lvl="1" fontAlgn="base">
              <a:spcBef>
                <a:spcPts val="0"/>
              </a:spcBef>
            </a:pPr>
            <a:r>
              <a:rPr lang="en-US" sz="1800">
                <a:latin typeface="Calibri" panose="020F0502020204030204" pitchFamily="34" charset="0"/>
                <a:ea typeface="Times New Roman" panose="02020603050405020304" pitchFamily="18" charset="0"/>
              </a:rPr>
              <a:t>You’ve indicated that you disagree with specific parts of the feedback. Please use this space to explain which parts and why you hold this opinion.</a:t>
            </a:r>
          </a:p>
          <a:p>
            <a:pPr marL="457200" lvl="1" indent="0" fontAlgn="base">
              <a:spcBef>
                <a:spcPts val="0"/>
              </a:spcBef>
              <a:buNone/>
            </a:pPr>
            <a:endParaRPr lang="en-US" sz="180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F501F3-311A-482B-9459-7EE40CF3039B}"/>
              </a:ext>
            </a:extLst>
          </p:cNvPr>
          <p:cNvSpPr txBox="1"/>
          <p:nvPr/>
        </p:nvSpPr>
        <p:spPr>
          <a:xfrm>
            <a:off x="8251578" y="6434795"/>
            <a:ext cx="3525324" cy="338554"/>
          </a:xfrm>
          <a:prstGeom prst="rect">
            <a:avLst/>
          </a:prstGeom>
          <a:noFill/>
        </p:spPr>
        <p:txBody>
          <a:bodyPr wrap="none" rtlCol="0">
            <a:spAutoFit/>
          </a:bodyPr>
          <a:lstStyle/>
          <a:p>
            <a:r>
              <a:rPr lang="en-US" sz="1600" i="1">
                <a:latin typeface="Abadi" panose="020B0604020104020204" pitchFamily="34" charset="0"/>
              </a:rPr>
              <a:t>Adapted from the College of Medicine</a:t>
            </a:r>
          </a:p>
        </p:txBody>
      </p:sp>
    </p:spTree>
    <p:extLst>
      <p:ext uri="{BB962C8B-B14F-4D97-AF65-F5344CB8AC3E}">
        <p14:creationId xmlns:p14="http://schemas.microsoft.com/office/powerpoint/2010/main" val="1608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5400">
                <a:latin typeface="Abadi" panose="020B0604020104020204" pitchFamily="34" charset="0"/>
              </a:rPr>
              <a:t>Roles and Responsibilities</a:t>
            </a: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Diagram 10">
            <a:extLst>
              <a:ext uri="{FF2B5EF4-FFF2-40B4-BE49-F238E27FC236}">
                <a16:creationId xmlns:a16="http://schemas.microsoft.com/office/drawing/2014/main" id="{CB743F3F-A511-4F45-A7CE-D0B156DD5B46}"/>
              </a:ext>
            </a:extLst>
          </p:cNvPr>
          <p:cNvGraphicFramePr/>
          <p:nvPr>
            <p:extLst>
              <p:ext uri="{D42A27DB-BD31-4B8C-83A1-F6EECF244321}">
                <p14:modId xmlns:p14="http://schemas.microsoft.com/office/powerpoint/2010/main" val="2693704941"/>
              </p:ext>
            </p:extLst>
          </p:nvPr>
        </p:nvGraphicFramePr>
        <p:xfrm>
          <a:off x="1852520" y="2143910"/>
          <a:ext cx="8401823" cy="3940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9814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3600" dirty="0">
                <a:latin typeface="Abadi"/>
              </a:rPr>
              <a:t>Assumptions for academic administrators – lessons from the College of Medicine</a:t>
            </a:r>
            <a:endParaRPr lang="en-US" sz="3600" dirty="0">
              <a:latin typeface="Abadi" panose="020B0604020104020204" pitchFamily="34" charset="0"/>
            </a:endParaRP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572492" y="2071315"/>
            <a:ext cx="11032828" cy="4418261"/>
          </a:xfrm>
        </p:spPr>
        <p:txBody>
          <a:bodyPr vert="horz" lIns="91440" tIns="45720" rIns="91440" bIns="45720" rtlCol="0" anchor="t">
            <a:noAutofit/>
          </a:bodyPr>
          <a:lstStyle/>
          <a:p>
            <a:r>
              <a:rPr lang="en-US" sz="3000">
                <a:latin typeface="Abadi"/>
              </a:rPr>
              <a:t>Formative process</a:t>
            </a:r>
          </a:p>
          <a:p>
            <a:r>
              <a:rPr lang="en-US" sz="3000">
                <a:latin typeface="Abadi"/>
                <a:ea typeface="+mn-lt"/>
                <a:cs typeface="+mn-lt"/>
              </a:rPr>
              <a:t>Opportunity for reflection and leadership development</a:t>
            </a:r>
          </a:p>
          <a:p>
            <a:r>
              <a:rPr lang="en-US" sz="3000">
                <a:latin typeface="Abadi"/>
              </a:rPr>
              <a:t>You may get some criticism or even 'pot shots'</a:t>
            </a:r>
          </a:p>
          <a:p>
            <a:r>
              <a:rPr lang="en-US" sz="3000">
                <a:latin typeface="Abadi"/>
              </a:rPr>
              <a:t>Your job is to respond as non-defensively as you can, celebrate the positive observations, and determine what you can learn from this</a:t>
            </a:r>
          </a:p>
          <a:p>
            <a:r>
              <a:rPr lang="en-US" sz="3000">
                <a:latin typeface="Abadi"/>
              </a:rPr>
              <a:t>Do not allow unfair criticism to eclipse messages you do need to hear.</a:t>
            </a:r>
          </a:p>
        </p:txBody>
      </p:sp>
    </p:spTree>
    <p:extLst>
      <p:ext uri="{BB962C8B-B14F-4D97-AF65-F5344CB8AC3E}">
        <p14:creationId xmlns:p14="http://schemas.microsoft.com/office/powerpoint/2010/main" val="2867935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5400">
                <a:latin typeface="Abadi"/>
              </a:rPr>
              <a:t>Assumptions for unit executives</a:t>
            </a:r>
            <a:endParaRPr lang="en-US" sz="5400">
              <a:latin typeface="Abadi" panose="020B0604020104020204" pitchFamily="34" charset="0"/>
            </a:endParaRP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572492" y="2071315"/>
            <a:ext cx="11032828" cy="4418261"/>
          </a:xfrm>
        </p:spPr>
        <p:txBody>
          <a:bodyPr vert="horz" lIns="91440" tIns="45720" rIns="91440" bIns="45720" rtlCol="0" anchor="t">
            <a:noAutofit/>
          </a:bodyPr>
          <a:lstStyle/>
          <a:p>
            <a:r>
              <a:rPr lang="en-US" sz="3000">
                <a:latin typeface="Abadi"/>
                <a:ea typeface="+mn-lt"/>
                <a:cs typeface="+mn-lt"/>
              </a:rPr>
              <a:t>This is a formative process</a:t>
            </a:r>
            <a:endParaRPr lang="en-US">
              <a:latin typeface="Abadi"/>
              <a:ea typeface="+mn-lt"/>
              <a:cs typeface="+mn-lt"/>
            </a:endParaRPr>
          </a:p>
          <a:p>
            <a:r>
              <a:rPr lang="en-US" sz="3000">
                <a:latin typeface="Abadi"/>
                <a:ea typeface="+mn-lt"/>
                <a:cs typeface="+mn-lt"/>
              </a:rPr>
              <a:t>There may be bias</a:t>
            </a:r>
          </a:p>
          <a:p>
            <a:r>
              <a:rPr lang="en-US" sz="3000">
                <a:latin typeface="Abadi"/>
                <a:ea typeface="+mn-lt"/>
                <a:cs typeface="+mn-lt"/>
              </a:rPr>
              <a:t>Some jobs require heavier lifts than others </a:t>
            </a:r>
            <a:endParaRPr lang="en-US" sz="3000">
              <a:latin typeface="Abadi"/>
            </a:endParaRPr>
          </a:p>
        </p:txBody>
      </p:sp>
    </p:spTree>
    <p:extLst>
      <p:ext uri="{BB962C8B-B14F-4D97-AF65-F5344CB8AC3E}">
        <p14:creationId xmlns:p14="http://schemas.microsoft.com/office/powerpoint/2010/main" val="658300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3" name="Rectangle 22">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638882" y="639193"/>
            <a:ext cx="3571810" cy="3573516"/>
          </a:xfrm>
        </p:spPr>
        <p:txBody>
          <a:bodyPr vert="horz" lIns="91440" tIns="45720" rIns="91440" bIns="45720" rtlCol="0" anchor="b">
            <a:normAutofit/>
          </a:bodyPr>
          <a:lstStyle/>
          <a:p>
            <a:pPr>
              <a:lnSpc>
                <a:spcPct val="90000"/>
              </a:lnSpc>
            </a:pPr>
            <a:r>
              <a:rPr lang="en-US" sz="4900">
                <a:latin typeface="Abadi" panose="020B0604020104020204" pitchFamily="34" charset="0"/>
              </a:rPr>
              <a:t>Questions and Discussion </a:t>
            </a:r>
          </a:p>
        </p:txBody>
      </p:sp>
      <p:sp>
        <p:nvSpPr>
          <p:cNvPr id="25"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Help">
            <a:extLst>
              <a:ext uri="{FF2B5EF4-FFF2-40B4-BE49-F238E27FC236}">
                <a16:creationId xmlns:a16="http://schemas.microsoft.com/office/drawing/2014/main" id="{F987B5DD-57EB-4C9B-B125-15C8CA4DF9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86400" y="640080"/>
            <a:ext cx="5550408" cy="5550408"/>
          </a:xfrm>
          <a:prstGeom prst="rect">
            <a:avLst/>
          </a:prstGeom>
        </p:spPr>
      </p:pic>
    </p:spTree>
    <p:extLst>
      <p:ext uri="{BB962C8B-B14F-4D97-AF65-F5344CB8AC3E}">
        <p14:creationId xmlns:p14="http://schemas.microsoft.com/office/powerpoint/2010/main" val="259809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5400">
                <a:latin typeface="Abadi"/>
              </a:rPr>
              <a:t>Process</a:t>
            </a:r>
            <a:endParaRPr lang="en-US" sz="5400">
              <a:latin typeface="Abadi" panose="020B0604020104020204" pitchFamily="34" charset="0"/>
            </a:endParaRP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2">
            <a:extLst>
              <a:ext uri="{FF2B5EF4-FFF2-40B4-BE49-F238E27FC236}">
                <a16:creationId xmlns:a16="http://schemas.microsoft.com/office/drawing/2014/main" id="{89AC18CD-CA47-4F2E-ABAA-9178BFCAF972}"/>
              </a:ext>
            </a:extLst>
          </p:cNvPr>
          <p:cNvSpPr>
            <a:spLocks noGrp="1"/>
          </p:cNvSpPr>
          <p:nvPr>
            <p:ph idx="1"/>
          </p:nvPr>
        </p:nvSpPr>
        <p:spPr>
          <a:xfrm>
            <a:off x="630935" y="2361460"/>
            <a:ext cx="6931541" cy="3847316"/>
          </a:xfrm>
        </p:spPr>
        <p:txBody>
          <a:bodyPr anchor="t">
            <a:normAutofit/>
          </a:bodyPr>
          <a:lstStyle/>
          <a:p>
            <a:r>
              <a:rPr lang="en-US">
                <a:latin typeface="Abadi"/>
              </a:rPr>
              <a:t>College of Medicine</a:t>
            </a:r>
          </a:p>
          <a:p>
            <a:r>
              <a:rPr lang="en-US">
                <a:latin typeface="Abadi"/>
              </a:rPr>
              <a:t>Planning Committee</a:t>
            </a:r>
            <a:endParaRPr lang="en-US"/>
          </a:p>
          <a:p>
            <a:r>
              <a:rPr lang="en-US">
                <a:latin typeface="Abadi"/>
              </a:rPr>
              <a:t>ALC</a:t>
            </a:r>
            <a:endParaRPr lang="en-US">
              <a:latin typeface="Abadi" panose="020B0604020104020204" pitchFamily="34" charset="0"/>
            </a:endParaRPr>
          </a:p>
          <a:p>
            <a:r>
              <a:rPr lang="en-US">
                <a:latin typeface="Abadi"/>
              </a:rPr>
              <a:t>Faculty Affairs Advisory Committee</a:t>
            </a:r>
          </a:p>
          <a:p>
            <a:r>
              <a:rPr lang="en-US">
                <a:latin typeface="Abadi"/>
              </a:rPr>
              <a:t>OPAIR</a:t>
            </a:r>
          </a:p>
          <a:p>
            <a:pPr marL="0" indent="0">
              <a:buNone/>
            </a:pPr>
            <a:endParaRPr lang="en-US">
              <a:latin typeface="Abadi" panose="020B0604020104020204" pitchFamily="34" charset="0"/>
            </a:endParaRPr>
          </a:p>
          <a:p>
            <a:endParaRPr lang="en-US">
              <a:latin typeface="Abadi" panose="020B0604020104020204" pitchFamily="34" charset="0"/>
            </a:endParaRPr>
          </a:p>
        </p:txBody>
      </p:sp>
    </p:spTree>
    <p:extLst>
      <p:ext uri="{BB962C8B-B14F-4D97-AF65-F5344CB8AC3E}">
        <p14:creationId xmlns:p14="http://schemas.microsoft.com/office/powerpoint/2010/main" val="208552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5400">
                <a:latin typeface="Abadi" panose="020B0604020104020204" pitchFamily="34" charset="0"/>
              </a:rPr>
              <a:t>Purpose</a:t>
            </a: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572492" y="2071315"/>
            <a:ext cx="9644528" cy="4418261"/>
          </a:xfrm>
        </p:spPr>
        <p:txBody>
          <a:bodyPr anchor="t">
            <a:normAutofit fontScale="47500" lnSpcReduction="20000"/>
          </a:bodyPr>
          <a:lstStyle/>
          <a:p>
            <a:r>
              <a:rPr lang="en-US" sz="4200" dirty="0">
                <a:latin typeface="Abadi"/>
              </a:rPr>
              <a:t>Revision to AC14 to include “Annual Faculty Reviews of Administrators”</a:t>
            </a:r>
          </a:p>
          <a:p>
            <a:r>
              <a:rPr lang="en-US" sz="4200" dirty="0">
                <a:latin typeface="Abadi"/>
              </a:rPr>
              <a:t>Those subject to annual review include academic administrative officers including: </a:t>
            </a:r>
            <a:endParaRPr lang="en-US" sz="4200" dirty="0">
              <a:latin typeface="Abadi" panose="020B0604020104020204" pitchFamily="34" charset="0"/>
            </a:endParaRPr>
          </a:p>
          <a:p>
            <a:pPr lvl="1"/>
            <a:r>
              <a:rPr lang="en-US" sz="3400" dirty="0">
                <a:latin typeface="Abadi"/>
              </a:rPr>
              <a:t>assistant and associate VPs</a:t>
            </a:r>
          </a:p>
          <a:p>
            <a:pPr lvl="1"/>
            <a:r>
              <a:rPr lang="en-US" sz="3400" dirty="0">
                <a:latin typeface="Abadi"/>
              </a:rPr>
              <a:t>vice presidents</a:t>
            </a:r>
          </a:p>
          <a:p>
            <a:pPr lvl="1"/>
            <a:r>
              <a:rPr lang="en-US" sz="3400" dirty="0">
                <a:latin typeface="Abadi"/>
              </a:rPr>
              <a:t>assistant and associate deans</a:t>
            </a:r>
          </a:p>
          <a:p>
            <a:pPr lvl="1"/>
            <a:r>
              <a:rPr lang="en-US" sz="3400" dirty="0">
                <a:latin typeface="Abadi"/>
              </a:rPr>
              <a:t>deans and chancellors</a:t>
            </a:r>
          </a:p>
          <a:p>
            <a:pPr lvl="1"/>
            <a:r>
              <a:rPr lang="en-US" sz="3400" dirty="0">
                <a:latin typeface="Abadi"/>
              </a:rPr>
              <a:t>department and division heads</a:t>
            </a:r>
          </a:p>
          <a:p>
            <a:pPr lvl="1"/>
            <a:r>
              <a:rPr lang="en-US" sz="3400" dirty="0">
                <a:latin typeface="Abadi"/>
              </a:rPr>
              <a:t>directors of research units</a:t>
            </a:r>
          </a:p>
          <a:p>
            <a:pPr lvl="1"/>
            <a:r>
              <a:rPr lang="en-US" sz="3400" dirty="0">
                <a:latin typeface="Abadi"/>
              </a:rPr>
              <a:t>directors of academic affairs</a:t>
            </a:r>
          </a:p>
          <a:p>
            <a:pPr lvl="1"/>
            <a:r>
              <a:rPr lang="en-US" sz="3400" dirty="0">
                <a:latin typeface="Abadi"/>
              </a:rPr>
              <a:t>chief academic officers</a:t>
            </a:r>
          </a:p>
          <a:p>
            <a:pPr lvl="1"/>
            <a:r>
              <a:rPr lang="en-US" sz="3400" dirty="0">
                <a:latin typeface="Abadi"/>
              </a:rPr>
              <a:t>school directors</a:t>
            </a:r>
          </a:p>
          <a:p>
            <a:r>
              <a:rPr lang="en-US" sz="3800" dirty="0">
                <a:latin typeface="Abadi"/>
              </a:rPr>
              <a:t>Those being reviewed do not have to supervise faculty but should have faculty in their unit.</a:t>
            </a:r>
          </a:p>
          <a:p>
            <a:r>
              <a:rPr lang="en-US" sz="3800">
                <a:latin typeface="Abadi"/>
              </a:rPr>
              <a:t>Deans/chancellors may make final determination about who should/should not be reviewed, dependent </a:t>
            </a:r>
            <a:r>
              <a:rPr lang="en-US" sz="3800" dirty="0">
                <a:latin typeface="Abadi"/>
              </a:rPr>
              <a:t>upon specific circumstances </a:t>
            </a:r>
          </a:p>
        </p:txBody>
      </p:sp>
    </p:spTree>
    <p:extLst>
      <p:ext uri="{BB962C8B-B14F-4D97-AF65-F5344CB8AC3E}">
        <p14:creationId xmlns:p14="http://schemas.microsoft.com/office/powerpoint/2010/main" val="2715098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5400">
                <a:latin typeface="Abadi"/>
              </a:rPr>
              <a:t>Who is involved?</a:t>
            </a:r>
            <a:endParaRPr lang="en-US" sz="5400">
              <a:latin typeface="Abadi" panose="020B0604020104020204" pitchFamily="34" charset="0"/>
            </a:endParaRP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572492" y="2071315"/>
            <a:ext cx="9644528" cy="4353731"/>
          </a:xfrm>
        </p:spPr>
        <p:txBody>
          <a:bodyPr anchor="t">
            <a:normAutofit fontScale="92500" lnSpcReduction="20000"/>
          </a:bodyPr>
          <a:lstStyle/>
          <a:p>
            <a:r>
              <a:rPr lang="en-US">
                <a:latin typeface="Abadi"/>
              </a:rPr>
              <a:t>Both faculty and staff will serve as reviewers</a:t>
            </a:r>
          </a:p>
          <a:p>
            <a:pPr lvl="1"/>
            <a:r>
              <a:rPr lang="en-US">
                <a:latin typeface="Abadi"/>
              </a:rPr>
              <a:t>Reviewers will be asked if they are faculty or staff; results broken out by faculty/staff</a:t>
            </a:r>
          </a:p>
          <a:p>
            <a:pPr lvl="1"/>
            <a:r>
              <a:rPr lang="en-US">
                <a:latin typeface="Abadi" panose="020B0604020104020204" pitchFamily="34" charset="0"/>
              </a:rPr>
              <a:t>Faculty asked whether they report directly to the person they are reviewing</a:t>
            </a:r>
          </a:p>
          <a:p>
            <a:r>
              <a:rPr lang="en-US">
                <a:latin typeface="Abadi" panose="020B0604020104020204" pitchFamily="34" charset="0"/>
              </a:rPr>
              <a:t>Points of note:</a:t>
            </a:r>
          </a:p>
          <a:p>
            <a:pPr lvl="1"/>
            <a:r>
              <a:rPr lang="en-US">
                <a:latin typeface="Abadi" panose="020B0604020104020204" pitchFamily="34" charset="0"/>
              </a:rPr>
              <a:t>Joint appointments should review administrators in the unit of their tenure home</a:t>
            </a:r>
          </a:p>
          <a:p>
            <a:pPr lvl="1"/>
            <a:r>
              <a:rPr lang="en-US">
                <a:latin typeface="Abadi" panose="020B0604020104020204" pitchFamily="34" charset="0"/>
              </a:rPr>
              <a:t>Center and institute directors will not be reviewed in the first year of implementation</a:t>
            </a:r>
          </a:p>
          <a:p>
            <a:pPr lvl="1"/>
            <a:r>
              <a:rPr lang="en-US">
                <a:latin typeface="Abadi"/>
              </a:rPr>
              <a:t>Academic administrators undergoing a 5-year AC14 review are not subject to the annual review in the same year</a:t>
            </a:r>
          </a:p>
          <a:p>
            <a:pPr fontAlgn="base"/>
            <a:endParaRPr lang="en-US" b="0" i="0">
              <a:solidFill>
                <a:srgbClr val="000000"/>
              </a:solidFill>
              <a:effectLst/>
              <a:latin typeface="Abadi"/>
            </a:endParaRPr>
          </a:p>
        </p:txBody>
      </p:sp>
    </p:spTree>
    <p:extLst>
      <p:ext uri="{BB962C8B-B14F-4D97-AF65-F5344CB8AC3E}">
        <p14:creationId xmlns:p14="http://schemas.microsoft.com/office/powerpoint/2010/main" val="242264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5400">
                <a:latin typeface="Abadi" panose="020B0604020104020204" pitchFamily="34" charset="0"/>
              </a:rPr>
              <a:t>Timing</a:t>
            </a: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572492" y="2071316"/>
            <a:ext cx="9644528" cy="4119172"/>
          </a:xfrm>
        </p:spPr>
        <p:txBody>
          <a:bodyPr anchor="t">
            <a:normAutofit/>
          </a:bodyPr>
          <a:lstStyle/>
          <a:p>
            <a:r>
              <a:rPr lang="en-US">
                <a:latin typeface="Abadi" panose="020B0604020104020204" pitchFamily="34" charset="0"/>
              </a:rPr>
              <a:t>Spring semester</a:t>
            </a:r>
          </a:p>
          <a:p>
            <a:r>
              <a:rPr lang="en-US">
                <a:latin typeface="Abadi" panose="020B0604020104020204" pitchFamily="34" charset="0"/>
              </a:rPr>
              <a:t>Feedback delivered as part of regular annual review process</a:t>
            </a:r>
          </a:p>
        </p:txBody>
      </p:sp>
      <p:graphicFrame>
        <p:nvGraphicFramePr>
          <p:cNvPr id="4" name="Diagram 3">
            <a:extLst>
              <a:ext uri="{FF2B5EF4-FFF2-40B4-BE49-F238E27FC236}">
                <a16:creationId xmlns:a16="http://schemas.microsoft.com/office/drawing/2014/main" id="{880D3ED0-4855-4467-B0C8-9B9C2AFD306F}"/>
              </a:ext>
            </a:extLst>
          </p:cNvPr>
          <p:cNvGraphicFramePr/>
          <p:nvPr>
            <p:extLst>
              <p:ext uri="{D42A27DB-BD31-4B8C-83A1-F6EECF244321}">
                <p14:modId xmlns:p14="http://schemas.microsoft.com/office/powerpoint/2010/main" val="3494340439"/>
              </p:ext>
            </p:extLst>
          </p:nvPr>
        </p:nvGraphicFramePr>
        <p:xfrm>
          <a:off x="1470326" y="1672954"/>
          <a:ext cx="9230012" cy="5845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2979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576072" y="238539"/>
            <a:ext cx="11018520" cy="1434415"/>
          </a:xfrm>
        </p:spPr>
        <p:txBody>
          <a:bodyPr anchor="b">
            <a:normAutofit/>
          </a:bodyPr>
          <a:lstStyle/>
          <a:p>
            <a:r>
              <a:rPr lang="en-US" sz="5400">
                <a:latin typeface="Abadi" panose="020B0604020104020204" pitchFamily="34" charset="0"/>
              </a:rPr>
              <a:t>The Survey</a:t>
            </a:r>
          </a:p>
        </p:txBody>
      </p:sp>
      <p:sp>
        <p:nvSpPr>
          <p:cNvPr id="1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3376C3"/>
          </a:solidFill>
          <a:ln w="38100" cap="rnd">
            <a:solidFill>
              <a:srgbClr val="3376C3"/>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572492" y="2071316"/>
            <a:ext cx="9644528" cy="4119172"/>
          </a:xfrm>
        </p:spPr>
        <p:txBody>
          <a:bodyPr anchor="t">
            <a:normAutofit/>
          </a:bodyPr>
          <a:lstStyle/>
          <a:p>
            <a:pPr marL="0" marR="0" indent="228600" fontAlgn="base">
              <a:spcBef>
                <a:spcPts val="0"/>
              </a:spcBef>
              <a:spcAft>
                <a:spcPts val="0"/>
              </a:spcAft>
            </a:pPr>
            <a:r>
              <a:rPr lang="en-US" sz="2400" i="1">
                <a:effectLst/>
                <a:latin typeface="Calibri" panose="020F0502020204030204" pitchFamily="34" charset="0"/>
                <a:ea typeface="Times New Roman" panose="02020603050405020304" pitchFamily="18" charset="0"/>
              </a:rPr>
              <a:t>Open-ended:</a:t>
            </a:r>
            <a:r>
              <a:rPr lang="en-US" sz="2400">
                <a:effectLst/>
                <a:latin typeface="Calibri" panose="020F0502020204030204" pitchFamily="34" charset="0"/>
                <a:ea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endParaRPr>
          </a:p>
          <a:p>
            <a:pPr marL="800100" lvl="1" indent="-342900" fontAlgn="base">
              <a:spcBef>
                <a:spcPts val="0"/>
              </a:spcBef>
              <a:buSzPts val="1000"/>
              <a:buFont typeface="Symbol" panose="05050102010706020507" pitchFamily="18" charset="2"/>
              <a:buChar char=""/>
              <a:tabLst>
                <a:tab pos="457200" algn="l"/>
              </a:tabLst>
            </a:pPr>
            <a:r>
              <a:rPr lang="en-US" sz="1800">
                <a:effectLst/>
                <a:latin typeface="Calibri" panose="020F0502020204030204" pitchFamily="34" charset="0"/>
                <a:ea typeface="Times New Roman" panose="02020603050405020304" pitchFamily="18" charset="0"/>
              </a:rPr>
              <a:t>Considering the challenges that have faced the academic unit (campus, college, dept), please describe the leader’s strengths. </a:t>
            </a:r>
            <a:endParaRPr lang="en-US" sz="1800">
              <a:effectLst/>
              <a:latin typeface="Times New Roman" panose="02020603050405020304" pitchFamily="18" charset="0"/>
              <a:ea typeface="Times New Roman" panose="02020603050405020304" pitchFamily="18" charset="0"/>
            </a:endParaRPr>
          </a:p>
          <a:p>
            <a:pPr marL="800100" lvl="1" indent="-342900" fontAlgn="base">
              <a:spcBef>
                <a:spcPts val="0"/>
              </a:spcBef>
              <a:buSzPts val="1000"/>
              <a:buFont typeface="Symbol" panose="05050102010706020507" pitchFamily="18" charset="2"/>
              <a:buChar char=""/>
              <a:tabLst>
                <a:tab pos="457200" algn="l"/>
              </a:tabLst>
            </a:pPr>
            <a:r>
              <a:rPr lang="en-US" sz="1800">
                <a:effectLst/>
                <a:latin typeface="Calibri" panose="020F0502020204030204" pitchFamily="34" charset="0"/>
                <a:ea typeface="Times New Roman" panose="02020603050405020304" pitchFamily="18" charset="0"/>
              </a:rPr>
              <a:t>Which of the leader’s characteristics would you like to see improve? </a:t>
            </a:r>
            <a:endParaRPr lang="en-US" sz="1800">
              <a:effectLst/>
              <a:latin typeface="Times New Roman" panose="02020603050405020304" pitchFamily="18" charset="0"/>
              <a:ea typeface="Times New Roman" panose="02020603050405020304" pitchFamily="18" charset="0"/>
            </a:endParaRPr>
          </a:p>
          <a:p>
            <a:pPr marL="0" marR="0" indent="228600" fontAlgn="base">
              <a:spcBef>
                <a:spcPts val="0"/>
              </a:spcBef>
              <a:spcAft>
                <a:spcPts val="0"/>
              </a:spcAft>
            </a:pPr>
            <a:r>
              <a:rPr lang="en-US" sz="2400" i="1">
                <a:effectLst/>
                <a:latin typeface="Calibri" panose="020F0502020204030204" pitchFamily="34" charset="0"/>
                <a:ea typeface="Times New Roman" panose="02020603050405020304" pitchFamily="18" charset="0"/>
              </a:rPr>
              <a:t>Likert:</a:t>
            </a:r>
            <a:r>
              <a:rPr lang="en-US" sz="2400">
                <a:effectLst/>
                <a:latin typeface="Calibri" panose="020F0502020204030204" pitchFamily="34" charset="0"/>
                <a:ea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endParaRPr>
          </a:p>
          <a:p>
            <a:pPr marL="800100" lvl="1" indent="-342900" fontAlgn="base">
              <a:spcBef>
                <a:spcPts val="0"/>
              </a:spcBef>
              <a:buSzPts val="1000"/>
              <a:buFont typeface="Symbol" panose="05050102010706020507" pitchFamily="18" charset="2"/>
              <a:buChar char=""/>
              <a:tabLst>
                <a:tab pos="457200" algn="l"/>
              </a:tabLst>
            </a:pPr>
            <a:r>
              <a:rPr lang="en-US" sz="1800">
                <a:effectLst/>
                <a:latin typeface="Calibri" panose="020F0502020204030204" pitchFamily="34" charset="0"/>
                <a:ea typeface="Times New Roman" panose="02020603050405020304" pitchFamily="18" charset="0"/>
              </a:rPr>
              <a:t>Please rate this individual’s overall leadership. (scale 1-7 or prefer not to answer) </a:t>
            </a:r>
            <a:endParaRPr lang="en-US" sz="180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0FF3A809-A1AA-4617-B842-5BF3BF1F18A3}"/>
              </a:ext>
            </a:extLst>
          </p:cNvPr>
          <p:cNvSpPr txBox="1"/>
          <p:nvPr/>
        </p:nvSpPr>
        <p:spPr>
          <a:xfrm>
            <a:off x="8251578" y="6434795"/>
            <a:ext cx="3525324" cy="338554"/>
          </a:xfrm>
          <a:prstGeom prst="rect">
            <a:avLst/>
          </a:prstGeom>
          <a:noFill/>
        </p:spPr>
        <p:txBody>
          <a:bodyPr wrap="none" rtlCol="0">
            <a:spAutoFit/>
          </a:bodyPr>
          <a:lstStyle/>
          <a:p>
            <a:r>
              <a:rPr lang="en-US" sz="1600" i="1">
                <a:latin typeface="Abadi" panose="020B0604020104020204" pitchFamily="34" charset="0"/>
              </a:rPr>
              <a:t>Adapted from the College of Medicine</a:t>
            </a:r>
          </a:p>
        </p:txBody>
      </p:sp>
    </p:spTree>
    <p:extLst>
      <p:ext uri="{BB962C8B-B14F-4D97-AF65-F5344CB8AC3E}">
        <p14:creationId xmlns:p14="http://schemas.microsoft.com/office/powerpoint/2010/main" val="254766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630936" y="640080"/>
            <a:ext cx="4818888" cy="1481328"/>
          </a:xfrm>
        </p:spPr>
        <p:txBody>
          <a:bodyPr anchor="b">
            <a:normAutofit/>
          </a:bodyPr>
          <a:lstStyle/>
          <a:p>
            <a:pPr>
              <a:lnSpc>
                <a:spcPct val="90000"/>
              </a:lnSpc>
            </a:pPr>
            <a:r>
              <a:rPr lang="en-US">
                <a:latin typeface="Abadi" panose="020B0604020104020204" pitchFamily="34" charset="0"/>
              </a:rPr>
              <a:t>Survey Distribution</a:t>
            </a:r>
          </a:p>
        </p:txBody>
      </p:sp>
      <p:sp>
        <p:nvSpPr>
          <p:cNvPr id="3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630936" y="2660904"/>
            <a:ext cx="7206806" cy="2314594"/>
          </a:xfrm>
        </p:spPr>
        <p:txBody>
          <a:bodyPr anchor="t">
            <a:normAutofit/>
          </a:bodyPr>
          <a:lstStyle/>
          <a:p>
            <a:pPr>
              <a:lnSpc>
                <a:spcPct val="100000"/>
              </a:lnSpc>
            </a:pPr>
            <a:r>
              <a:rPr lang="en-US" sz="2300">
                <a:latin typeface="Abadi" panose="020B0604020104020204" pitchFamily="34" charset="0"/>
              </a:rPr>
              <a:t>Surveys administered by OPAIR via Qualtrics</a:t>
            </a:r>
          </a:p>
          <a:p>
            <a:pPr lvl="1">
              <a:lnSpc>
                <a:spcPct val="100000"/>
              </a:lnSpc>
            </a:pPr>
            <a:r>
              <a:rPr lang="en-US" sz="2000">
                <a:latin typeface="Abadi" panose="020B0604020104020204" pitchFamily="34" charset="0"/>
              </a:rPr>
              <a:t>Each reviewer will receive one email with a unique link </a:t>
            </a:r>
          </a:p>
          <a:p>
            <a:pPr lvl="1">
              <a:lnSpc>
                <a:spcPct val="100000"/>
              </a:lnSpc>
            </a:pPr>
            <a:r>
              <a:rPr lang="en-US" sz="2000">
                <a:latin typeface="Abadi"/>
              </a:rPr>
              <a:t>OPAIR will be able to see the identities of the respondents; these will be removed prior to sending them to the unit. Therefore, the results that are sent to the units will be anonymous.</a:t>
            </a:r>
          </a:p>
          <a:p>
            <a:pPr>
              <a:lnSpc>
                <a:spcPct val="100000"/>
              </a:lnSpc>
            </a:pPr>
            <a:endParaRPr lang="en-US" sz="700" b="0" i="0">
              <a:effectLst/>
              <a:latin typeface="Abadi" panose="020B0604020104020204" pitchFamily="34" charset="0"/>
            </a:endParaRPr>
          </a:p>
        </p:txBody>
      </p:sp>
      <mc:AlternateContent xmlns:mc="http://schemas.openxmlformats.org/markup-compatibility/2006" xmlns:p14="http://schemas.microsoft.com/office/powerpoint/2010/main">
        <mc:Choice Requires="p14">
          <p:contentPart p14:bwMode="auto" r:id="rId3">
            <p14:nvContentPartPr>
              <p14:cNvPr id="34" name="Ink 3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34" name="Ink 3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18" name="Graphic 17" descr="Bar chart">
            <a:extLst>
              <a:ext uri="{FF2B5EF4-FFF2-40B4-BE49-F238E27FC236}">
                <a16:creationId xmlns:a16="http://schemas.microsoft.com/office/drawing/2014/main" id="{7595859D-61B5-4732-A84B-5234F44A67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p:blipFill>
        <p:spPr>
          <a:xfrm>
            <a:off x="8608870" y="2299870"/>
            <a:ext cx="3113532" cy="3113532"/>
          </a:xfrm>
          <a:prstGeom prst="rect">
            <a:avLst/>
          </a:prstGeom>
        </p:spPr>
      </p:pic>
    </p:spTree>
    <p:extLst>
      <p:ext uri="{BB962C8B-B14F-4D97-AF65-F5344CB8AC3E}">
        <p14:creationId xmlns:p14="http://schemas.microsoft.com/office/powerpoint/2010/main" val="345051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630936" y="640080"/>
            <a:ext cx="4818888" cy="1481328"/>
          </a:xfrm>
        </p:spPr>
        <p:txBody>
          <a:bodyPr anchor="b">
            <a:normAutofit/>
          </a:bodyPr>
          <a:lstStyle/>
          <a:p>
            <a:pPr>
              <a:lnSpc>
                <a:spcPct val="90000"/>
              </a:lnSpc>
            </a:pPr>
            <a:r>
              <a:rPr lang="en-US">
                <a:latin typeface="Abadi" panose="020B0604020104020204" pitchFamily="34" charset="0"/>
              </a:rPr>
              <a:t>Compilation of Feedback</a:t>
            </a:r>
          </a:p>
        </p:txBody>
      </p:sp>
      <p:sp>
        <p:nvSpPr>
          <p:cNvPr id="2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630935" y="2660904"/>
            <a:ext cx="7109298" cy="4174488"/>
          </a:xfrm>
        </p:spPr>
        <p:txBody>
          <a:bodyPr anchor="t">
            <a:normAutofit/>
          </a:bodyPr>
          <a:lstStyle/>
          <a:p>
            <a:pPr>
              <a:lnSpc>
                <a:spcPct val="100000"/>
              </a:lnSpc>
            </a:pPr>
            <a:r>
              <a:rPr lang="en-US">
                <a:latin typeface="Abadi"/>
              </a:rPr>
              <a:t>Results will not be provided to administrators for whom there are 5 or fewer faculty responses or staff responses.</a:t>
            </a:r>
            <a:endParaRPr lang="en-US">
              <a:ea typeface="+mn-lt"/>
              <a:cs typeface="+mn-lt"/>
            </a:endParaRPr>
          </a:p>
          <a:p>
            <a:pPr>
              <a:lnSpc>
                <a:spcPct val="100000"/>
              </a:lnSpc>
            </a:pPr>
            <a:r>
              <a:rPr lang="en-US">
                <a:latin typeface="Abadi"/>
              </a:rPr>
              <a:t>The results of the first and second open-ended responses will remain coupled.</a:t>
            </a:r>
          </a:p>
          <a:p>
            <a:pPr>
              <a:lnSpc>
                <a:spcPct val="100000"/>
              </a:lnSpc>
            </a:pPr>
            <a:r>
              <a:rPr lang="en-US">
                <a:latin typeface="Abadi"/>
              </a:rPr>
              <a:t>OPAIR will send the compiled responses to each unit executive (dean, chancellor).</a:t>
            </a:r>
          </a:p>
          <a:p>
            <a:endParaRPr lang="en-US">
              <a:latin typeface="Abadi"/>
            </a:endParaRPr>
          </a:p>
          <a:p>
            <a:endParaRPr lang="en-US">
              <a:latin typeface="Abadi"/>
              <a:ea typeface="+mn-lt"/>
              <a:cs typeface="Arial"/>
            </a:endParaRPr>
          </a:p>
          <a:p>
            <a:pPr fontAlgn="base"/>
            <a:endParaRPr lang="en-US" b="0" i="0">
              <a:effectLst/>
              <a:latin typeface="Abadi" panose="020B0604020104020204" pitchFamily="34" charset="0"/>
              <a:cs typeface="Arial"/>
            </a:endParaRPr>
          </a:p>
          <a:p>
            <a:pPr algn="l" rtl="0">
              <a:buFont typeface="Arial" panose="020B0604020202020204" pitchFamily="34" charset="0"/>
              <a:buChar char="•"/>
            </a:pPr>
            <a:endParaRPr lang="en-US">
              <a:latin typeface="Abadi" panose="020B0604020104020204" pitchFamily="34" charset="0"/>
            </a:endParaRPr>
          </a:p>
        </p:txBody>
      </p:sp>
      <mc:AlternateContent xmlns:mc="http://schemas.openxmlformats.org/markup-compatibility/2006" xmlns:p14="http://schemas.microsoft.com/office/powerpoint/2010/main">
        <mc:Choice Requires="p14">
          <p:contentPart p14:bwMode="auto" r:id="rId3">
            <p14:nvContentPartPr>
              <p14: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10" name="Graphic 9" descr="Issue Tracking">
            <a:extLst>
              <a:ext uri="{FF2B5EF4-FFF2-40B4-BE49-F238E27FC236}">
                <a16:creationId xmlns:a16="http://schemas.microsoft.com/office/drawing/2014/main" id="{96435DDE-A137-4BC7-A425-25ED9627316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72608" y="2512826"/>
            <a:ext cx="3188457" cy="3188457"/>
          </a:xfrm>
          <a:prstGeom prst="rect">
            <a:avLst/>
          </a:prstGeom>
        </p:spPr>
      </p:pic>
    </p:spTree>
    <p:extLst>
      <p:ext uri="{BB962C8B-B14F-4D97-AF65-F5344CB8AC3E}">
        <p14:creationId xmlns:p14="http://schemas.microsoft.com/office/powerpoint/2010/main" val="2457855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69C337-ECFA-4199-A9B6-F2E512A4155D}"/>
              </a:ext>
            </a:extLst>
          </p:cNvPr>
          <p:cNvSpPr>
            <a:spLocks noGrp="1"/>
          </p:cNvSpPr>
          <p:nvPr>
            <p:ph type="title"/>
          </p:nvPr>
        </p:nvSpPr>
        <p:spPr>
          <a:xfrm>
            <a:off x="630936" y="640080"/>
            <a:ext cx="4818888" cy="1481328"/>
          </a:xfrm>
        </p:spPr>
        <p:txBody>
          <a:bodyPr anchor="b">
            <a:normAutofit/>
          </a:bodyPr>
          <a:lstStyle/>
          <a:p>
            <a:pPr>
              <a:lnSpc>
                <a:spcPct val="90000"/>
              </a:lnSpc>
            </a:pPr>
            <a:r>
              <a:rPr lang="en-US">
                <a:latin typeface="Abadi" panose="020B0604020104020204" pitchFamily="34" charset="0"/>
              </a:rPr>
              <a:t>Distribution of feedback</a:t>
            </a:r>
          </a:p>
        </p:txBody>
      </p:sp>
      <p:sp>
        <p:nvSpPr>
          <p:cNvPr id="2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50583A-5363-4522-AB6E-EFE8BD95DE81}"/>
              </a:ext>
            </a:extLst>
          </p:cNvPr>
          <p:cNvSpPr>
            <a:spLocks noGrp="1"/>
          </p:cNvSpPr>
          <p:nvPr>
            <p:ph idx="1"/>
          </p:nvPr>
        </p:nvSpPr>
        <p:spPr>
          <a:xfrm>
            <a:off x="630936" y="2660904"/>
            <a:ext cx="6637250" cy="4069081"/>
          </a:xfrm>
        </p:spPr>
        <p:txBody>
          <a:bodyPr anchor="t">
            <a:noAutofit/>
          </a:bodyPr>
          <a:lstStyle/>
          <a:p>
            <a:r>
              <a:rPr lang="en-US" sz="2000">
                <a:latin typeface="Abadi"/>
              </a:rPr>
              <a:t>Unit executives may choose to filter, with the assistance of the HRSP if desired, the feedback prior to supplying the feedback to each academic administrator. </a:t>
            </a:r>
          </a:p>
          <a:p>
            <a:r>
              <a:rPr lang="en-US" sz="2000">
                <a:latin typeface="Abadi"/>
              </a:rPr>
              <a:t>The unit executive may request that the academic administrator complete a "Goal Setting Response to Feedback" survey in response to the feedback received.  </a:t>
            </a:r>
            <a:endParaRPr lang="en-US" sz="2000">
              <a:ea typeface="+mn-lt"/>
              <a:cs typeface="+mn-lt"/>
            </a:endParaRPr>
          </a:p>
          <a:p>
            <a:r>
              <a:rPr lang="en-US" sz="2000">
                <a:latin typeface="Abadi"/>
              </a:rPr>
              <a:t>The academic administrator will meet with the unit executive to review both the feedback and, if requested, the administrator’s response to it. This review meeting should be considered part of the administrator’s regular annual review.</a:t>
            </a:r>
            <a:endParaRPr lang="en-US"/>
          </a:p>
        </p:txBody>
      </p:sp>
      <mc:AlternateContent xmlns:mc="http://schemas.openxmlformats.org/markup-compatibility/2006" xmlns:p14="http://schemas.microsoft.com/office/powerpoint/2010/main">
        <mc:Choice Requires="p14">
          <p:contentPart p14:bwMode="auto" r:id="rId3">
            <p14:nvContentPartPr>
              <p14: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10" name="Graphic 9" descr="Flowchart">
            <a:extLst>
              <a:ext uri="{FF2B5EF4-FFF2-40B4-BE49-F238E27FC236}">
                <a16:creationId xmlns:a16="http://schemas.microsoft.com/office/drawing/2014/main" id="{EADFF807-091B-4094-B370-14C1208D3AF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13191" y="2192507"/>
            <a:ext cx="3547873" cy="3547873"/>
          </a:xfrm>
          <a:prstGeom prst="rect">
            <a:avLst/>
          </a:prstGeom>
        </p:spPr>
      </p:pic>
    </p:spTree>
    <p:extLst>
      <p:ext uri="{BB962C8B-B14F-4D97-AF65-F5344CB8AC3E}">
        <p14:creationId xmlns:p14="http://schemas.microsoft.com/office/powerpoint/2010/main" val="1179335206"/>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7" ma:contentTypeDescription="Create a new document." ma:contentTypeScope="" ma:versionID="99db1f442b43bc3adf59010e07bb8140">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a911e49cffe0f173fcf356a408ece3b3"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6B0535-DD7C-4EDC-8C19-8171271283E6}">
  <ds:schemaRefs>
    <ds:schemaRef ds:uri="5596cf31-caaa-46ba-a55f-3befb4344fdf"/>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27C4351-FFBF-4FB2-AF6A-025FEEC20C9A}">
  <ds:schemaRefs>
    <ds:schemaRef ds:uri="http://schemas.microsoft.com/sharepoint/v3/contenttype/forms"/>
  </ds:schemaRefs>
</ds:datastoreItem>
</file>

<file path=customXml/itemProps3.xml><?xml version="1.0" encoding="utf-8"?>
<ds:datastoreItem xmlns:ds="http://schemas.openxmlformats.org/officeDocument/2006/customXml" ds:itemID="{6CC43ED2-CEB3-445F-A375-0E84A0B581FD}">
  <ds:schemaRefs>
    <ds:schemaRef ds:uri="5596cf31-caaa-46ba-a55f-3befb4344fdf"/>
    <ds:schemaRef ds:uri="dba65f00-9443-482a-bf30-bb5af139a5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936</Words>
  <Application>Microsoft Office PowerPoint</Application>
  <PresentationFormat>Widescreen</PresentationFormat>
  <Paragraphs>125</Paragraphs>
  <Slides>14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Abadi</vt:lpstr>
      <vt:lpstr>Arial</vt:lpstr>
      <vt:lpstr>Calibri</vt:lpstr>
      <vt:lpstr>Modern Love</vt:lpstr>
      <vt:lpstr>Symbol</vt:lpstr>
      <vt:lpstr>The Hand</vt:lpstr>
      <vt:lpstr>Times New Roman</vt:lpstr>
      <vt:lpstr>SketchyVTI</vt:lpstr>
      <vt:lpstr>AC14 Implementation </vt:lpstr>
      <vt:lpstr>Process</vt:lpstr>
      <vt:lpstr>Purpose</vt:lpstr>
      <vt:lpstr>Who is involved?</vt:lpstr>
      <vt:lpstr>Timing</vt:lpstr>
      <vt:lpstr>The Survey</vt:lpstr>
      <vt:lpstr>Survey Distribution</vt:lpstr>
      <vt:lpstr>Compilation of Feedback</vt:lpstr>
      <vt:lpstr>Distribution of feedback</vt:lpstr>
      <vt:lpstr>The Goal Setting Response to Feedback</vt:lpstr>
      <vt:lpstr>Roles and Responsibilities</vt:lpstr>
      <vt:lpstr>Assumptions for academic administrators – lessons from the College of Medicine</vt:lpstr>
      <vt:lpstr>Assumptions for unit executives</vt:lpstr>
      <vt:lpstr>Questions and 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AC14 Implementation</dc:title>
  <dc:creator>Diehl, Abigail</dc:creator>
  <cp:lastModifiedBy>Blumenthal, Wendy J</cp:lastModifiedBy>
  <cp:revision>24</cp:revision>
  <dcterms:created xsi:type="dcterms:W3CDTF">2020-12-16T20:16:17Z</dcterms:created>
  <dcterms:modified xsi:type="dcterms:W3CDTF">2021-02-04T22:11:46Z</dcterms:modified>
</cp:coreProperties>
</file>