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96" r:id="rId5"/>
  </p:sldMasterIdLst>
  <p:notesMasterIdLst>
    <p:notesMasterId r:id="rId44"/>
  </p:notesMasterIdLst>
  <p:handoutMasterIdLst>
    <p:handoutMasterId r:id="rId45"/>
  </p:handoutMasterIdLst>
  <p:sldIdLst>
    <p:sldId id="480" r:id="rId6"/>
    <p:sldId id="256" r:id="rId7"/>
    <p:sldId id="443" r:id="rId8"/>
    <p:sldId id="457" r:id="rId9"/>
    <p:sldId id="462" r:id="rId10"/>
    <p:sldId id="469" r:id="rId11"/>
    <p:sldId id="468" r:id="rId12"/>
    <p:sldId id="410" r:id="rId13"/>
    <p:sldId id="479" r:id="rId14"/>
    <p:sldId id="446" r:id="rId15"/>
    <p:sldId id="465" r:id="rId16"/>
    <p:sldId id="448" r:id="rId17"/>
    <p:sldId id="474" r:id="rId18"/>
    <p:sldId id="475" r:id="rId19"/>
    <p:sldId id="466" r:id="rId20"/>
    <p:sldId id="447" r:id="rId21"/>
    <p:sldId id="460" r:id="rId22"/>
    <p:sldId id="419" r:id="rId23"/>
    <p:sldId id="456" r:id="rId24"/>
    <p:sldId id="455" r:id="rId25"/>
    <p:sldId id="467" r:id="rId26"/>
    <p:sldId id="445" r:id="rId27"/>
    <p:sldId id="411" r:id="rId28"/>
    <p:sldId id="436" r:id="rId29"/>
    <p:sldId id="442" r:id="rId30"/>
    <p:sldId id="434" r:id="rId31"/>
    <p:sldId id="412" r:id="rId32"/>
    <p:sldId id="471" r:id="rId33"/>
    <p:sldId id="472" r:id="rId34"/>
    <p:sldId id="473" r:id="rId35"/>
    <p:sldId id="477" r:id="rId36"/>
    <p:sldId id="438" r:id="rId37"/>
    <p:sldId id="433" r:id="rId38"/>
    <p:sldId id="470" r:id="rId39"/>
    <p:sldId id="425" r:id="rId40"/>
    <p:sldId id="481" r:id="rId41"/>
    <p:sldId id="441" r:id="rId42"/>
    <p:sldId id="478" r:id="rId4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51" userDrawn="1">
          <p15:clr>
            <a:srgbClr val="A4A3A4"/>
          </p15:clr>
        </p15:guide>
        <p15:guide id="5" pos="527" userDrawn="1">
          <p15:clr>
            <a:srgbClr val="A4A3A4"/>
          </p15:clr>
        </p15:guide>
        <p15:guide id="6" orient="horz" pos="600" userDrawn="1">
          <p15:clr>
            <a:srgbClr val="A4A3A4"/>
          </p15:clr>
        </p15:guide>
        <p15:guide id="11" pos="-1" userDrawn="1">
          <p15:clr>
            <a:srgbClr val="A4A3A4"/>
          </p15:clr>
        </p15:guide>
        <p15:guide id="12" orient="horz" pos="4320" userDrawn="1">
          <p15:clr>
            <a:srgbClr val="A4A3A4"/>
          </p15:clr>
        </p15:guide>
        <p15:guide id="13" pos="3839" userDrawn="1">
          <p15:clr>
            <a:srgbClr val="A4A3A4"/>
          </p15:clr>
        </p15:guide>
        <p15:guide id="14" pos="4967" userDrawn="1">
          <p15:clr>
            <a:srgbClr val="A4A3A4"/>
          </p15:clr>
        </p15:guide>
        <p15:guide id="15" orient="horz" pos="5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E6"/>
    <a:srgbClr val="E3CCCC"/>
    <a:srgbClr val="FF41CE"/>
    <a:srgbClr val="47E24B"/>
    <a:srgbClr val="9BBEE2"/>
    <a:srgbClr val="EDDDDD"/>
    <a:srgbClr val="009CDE"/>
    <a:srgbClr val="A445EF"/>
    <a:srgbClr val="1A4689"/>
    <a:srgbClr val="DB3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5E97A-8438-89DE-7B53-88833584C576}" v="257" dt="2022-02-10T23:48:53.206"/>
    <p1510:client id="{0B5004BC-1AFB-58A9-83D5-146521FEC7E0}" v="67" dt="2023-01-31T20:44:47.462"/>
    <p1510:client id="{3BC6540F-3606-4214-A39C-76A30AB4C8E9}" v="4" dt="2022-02-11T13:47:01.271"/>
    <p1510:client id="{A4D5E9A4-145E-E6AF-4FD4-5786458BB553}" v="204" dt="2022-02-11T14:50:45.556"/>
    <p1510:client id="{D43B2360-0001-8E71-2B64-248A4112E7FF}" v="81" dt="2023-02-08T15:07:36.072"/>
    <p1510:client id="{E76883B5-6CF0-4A02-A8F9-E0B2FAC55741}" vWet="4" dt="2023-01-31T20:44:21.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7151"/>
        <p:guide pos="527"/>
        <p:guide orient="horz" pos="600"/>
        <p:guide pos="-1"/>
        <p:guide orient="horz" pos="4320"/>
        <p:guide pos="3839"/>
        <p:guide pos="4967"/>
        <p:guide orient="horz" pos="52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pe, Nicole M." userId="S::nmg110@psu.edu::05e2ceda-a0e5-4ab1-a40f-3f7affea4c18" providerId="AD" clId="Web-{DE880945-9F11-C8EC-E75C-9690FD3DCB41}"/>
    <pc:docChg chg="addSld modSld">
      <pc:chgData name="Gampe, Nicole M." userId="S::nmg110@psu.edu::05e2ceda-a0e5-4ab1-a40f-3f7affea4c18" providerId="AD" clId="Web-{DE880945-9F11-C8EC-E75C-9690FD3DCB41}" dt="2022-01-25T16:34:32.131" v="1267" actId="20577"/>
      <pc:docMkLst>
        <pc:docMk/>
      </pc:docMkLst>
      <pc:sldChg chg="addSp modSp mod setBg">
        <pc:chgData name="Gampe, Nicole M." userId="S::nmg110@psu.edu::05e2ceda-a0e5-4ab1-a40f-3f7affea4c18" providerId="AD" clId="Web-{DE880945-9F11-C8EC-E75C-9690FD3DCB41}" dt="2022-01-25T16:34:32.131" v="1267" actId="20577"/>
        <pc:sldMkLst>
          <pc:docMk/>
          <pc:sldMk cId="3714416586" sldId="473"/>
        </pc:sldMkLst>
        <pc:spChg chg="mod">
          <ac:chgData name="Gampe, Nicole M." userId="S::nmg110@psu.edu::05e2ceda-a0e5-4ab1-a40f-3f7affea4c18" providerId="AD" clId="Web-{DE880945-9F11-C8EC-E75C-9690FD3DCB41}" dt="2022-01-25T16:21:20.867" v="249" actId="20577"/>
          <ac:spMkLst>
            <pc:docMk/>
            <pc:sldMk cId="3714416586" sldId="473"/>
            <ac:spMk id="2" creationId="{A5E9111C-C55A-A14E-BF57-AA35F68C21D9}"/>
          </ac:spMkLst>
        </pc:spChg>
        <pc:spChg chg="mod">
          <ac:chgData name="Gampe, Nicole M." userId="S::nmg110@psu.edu::05e2ceda-a0e5-4ab1-a40f-3f7affea4c18" providerId="AD" clId="Web-{DE880945-9F11-C8EC-E75C-9690FD3DCB41}" dt="2022-01-25T16:34:32.131" v="1267" actId="20577"/>
          <ac:spMkLst>
            <pc:docMk/>
            <pc:sldMk cId="3714416586" sldId="473"/>
            <ac:spMk id="3" creationId="{15D57051-6DE9-3845-BBA6-69F486FD4B65}"/>
          </ac:spMkLst>
        </pc:spChg>
        <pc:spChg chg="add">
          <ac:chgData name="Gampe, Nicole M." userId="S::nmg110@psu.edu::05e2ceda-a0e5-4ab1-a40f-3f7affea4c18" providerId="AD" clId="Web-{DE880945-9F11-C8EC-E75C-9690FD3DCB41}" dt="2022-01-25T16:20:32.633" v="242"/>
          <ac:spMkLst>
            <pc:docMk/>
            <pc:sldMk cId="3714416586" sldId="473"/>
            <ac:spMk id="10" creationId="{09588DA8-065E-4F6F-8EFD-43104AB2E0CF}"/>
          </ac:spMkLst>
        </pc:spChg>
        <pc:spChg chg="add">
          <ac:chgData name="Gampe, Nicole M." userId="S::nmg110@psu.edu::05e2ceda-a0e5-4ab1-a40f-3f7affea4c18" providerId="AD" clId="Web-{DE880945-9F11-C8EC-E75C-9690FD3DCB41}" dt="2022-01-25T16:20:32.633" v="242"/>
          <ac:spMkLst>
            <pc:docMk/>
            <pc:sldMk cId="3714416586" sldId="473"/>
            <ac:spMk id="12" creationId="{C4285719-470E-454C-AF62-8323075F1F5B}"/>
          </ac:spMkLst>
        </pc:spChg>
        <pc:spChg chg="add">
          <ac:chgData name="Gampe, Nicole M." userId="S::nmg110@psu.edu::05e2ceda-a0e5-4ab1-a40f-3f7affea4c18" providerId="AD" clId="Web-{DE880945-9F11-C8EC-E75C-9690FD3DCB41}" dt="2022-01-25T16:20:32.633" v="242"/>
          <ac:spMkLst>
            <pc:docMk/>
            <pc:sldMk cId="3714416586" sldId="473"/>
            <ac:spMk id="14" creationId="{CD9FE4EF-C4D8-49A0-B2FF-81D8DB7D8A24}"/>
          </ac:spMkLst>
        </pc:spChg>
        <pc:spChg chg="add">
          <ac:chgData name="Gampe, Nicole M." userId="S::nmg110@psu.edu::05e2ceda-a0e5-4ab1-a40f-3f7affea4c18" providerId="AD" clId="Web-{DE880945-9F11-C8EC-E75C-9690FD3DCB41}" dt="2022-01-25T16:20:32.633" v="242"/>
          <ac:spMkLst>
            <pc:docMk/>
            <pc:sldMk cId="3714416586" sldId="473"/>
            <ac:spMk id="16" creationId="{4300840D-0A0B-4512-BACA-B439D5B9C57C}"/>
          </ac:spMkLst>
        </pc:spChg>
        <pc:spChg chg="add">
          <ac:chgData name="Gampe, Nicole M." userId="S::nmg110@psu.edu::05e2ceda-a0e5-4ab1-a40f-3f7affea4c18" providerId="AD" clId="Web-{DE880945-9F11-C8EC-E75C-9690FD3DCB41}" dt="2022-01-25T16:20:32.633" v="242"/>
          <ac:spMkLst>
            <pc:docMk/>
            <pc:sldMk cId="3714416586" sldId="473"/>
            <ac:spMk id="18" creationId="{D2B78728-A580-49A7-84F9-6EF6F583ADE0}"/>
          </ac:spMkLst>
        </pc:spChg>
        <pc:spChg chg="add">
          <ac:chgData name="Gampe, Nicole M." userId="S::nmg110@psu.edu::05e2ceda-a0e5-4ab1-a40f-3f7affea4c18" providerId="AD" clId="Web-{DE880945-9F11-C8EC-E75C-9690FD3DCB41}" dt="2022-01-25T16:20:32.633" v="242"/>
          <ac:spMkLst>
            <pc:docMk/>
            <pc:sldMk cId="3714416586" sldId="473"/>
            <ac:spMk id="20" creationId="{38FAA1A1-D861-433F-88FA-1E9D6FD31D11}"/>
          </ac:spMkLst>
        </pc:spChg>
        <pc:spChg chg="add">
          <ac:chgData name="Gampe, Nicole M." userId="S::nmg110@psu.edu::05e2ceda-a0e5-4ab1-a40f-3f7affea4c18" providerId="AD" clId="Web-{DE880945-9F11-C8EC-E75C-9690FD3DCB41}" dt="2022-01-25T16:20:32.633" v="242"/>
          <ac:spMkLst>
            <pc:docMk/>
            <pc:sldMk cId="3714416586" sldId="473"/>
            <ac:spMk id="22" creationId="{8D71EDA1-87BF-4D5D-AB79-F346FD19278A}"/>
          </ac:spMkLst>
        </pc:spChg>
        <pc:picChg chg="add">
          <ac:chgData name="Gampe, Nicole M." userId="S::nmg110@psu.edu::05e2ceda-a0e5-4ab1-a40f-3f7affea4c18" providerId="AD" clId="Web-{DE880945-9F11-C8EC-E75C-9690FD3DCB41}" dt="2022-01-25T16:20:23.805" v="241"/>
          <ac:picMkLst>
            <pc:docMk/>
            <pc:sldMk cId="3714416586" sldId="473"/>
            <ac:picMk id="5" creationId="{C8EA77E1-AAD4-4954-8007-FE558BEAFA4B}"/>
          </ac:picMkLst>
        </pc:picChg>
      </pc:sldChg>
      <pc:sldChg chg="modSp add replId">
        <pc:chgData name="Gampe, Nicole M." userId="S::nmg110@psu.edu::05e2ceda-a0e5-4ab1-a40f-3f7affea4c18" providerId="AD" clId="Web-{DE880945-9F11-C8EC-E75C-9690FD3DCB41}" dt="2022-01-25T16:34:15.224" v="1260" actId="20577"/>
        <pc:sldMkLst>
          <pc:docMk/>
          <pc:sldMk cId="3380593591" sldId="477"/>
        </pc:sldMkLst>
        <pc:spChg chg="mod">
          <ac:chgData name="Gampe, Nicole M." userId="S::nmg110@psu.edu::05e2ceda-a0e5-4ab1-a40f-3f7affea4c18" providerId="AD" clId="Web-{DE880945-9F11-C8EC-E75C-9690FD3DCB41}" dt="2022-01-25T16:34:15.224" v="1260" actId="20577"/>
          <ac:spMkLst>
            <pc:docMk/>
            <pc:sldMk cId="3380593591" sldId="477"/>
            <ac:spMk id="3" creationId="{15D57051-6DE9-3845-BBA6-69F486FD4B65}"/>
          </ac:spMkLst>
        </pc:spChg>
      </pc:sldChg>
    </pc:docChg>
  </pc:docChgLst>
  <pc:docChgLst>
    <pc:chgData name="Clements, Ann Callistro" userId="S::acc13@psu.edu::f19c3354-0b98-4a4a-8e34-5b72a3770356" providerId="AD" clId="Web-{CFB6717E-FCFA-277C-180C-3CFACE4592C4}"/>
    <pc:docChg chg="addSld modSld sldOrd addMainMaster">
      <pc:chgData name="Clements, Ann Callistro" userId="S::acc13@psu.edu::f19c3354-0b98-4a4a-8e34-5b72a3770356" providerId="AD" clId="Web-{CFB6717E-FCFA-277C-180C-3CFACE4592C4}" dt="2022-02-08T19:13:23.084" v="38"/>
      <pc:docMkLst>
        <pc:docMk/>
      </pc:docMkLst>
      <pc:sldChg chg="modSp">
        <pc:chgData name="Clements, Ann Callistro" userId="S::acc13@psu.edu::f19c3354-0b98-4a4a-8e34-5b72a3770356" providerId="AD" clId="Web-{CFB6717E-FCFA-277C-180C-3CFACE4592C4}" dt="2022-02-08T18:11:58.763" v="12" actId="20577"/>
        <pc:sldMkLst>
          <pc:docMk/>
          <pc:sldMk cId="350002620" sldId="256"/>
        </pc:sldMkLst>
        <pc:spChg chg="mod">
          <ac:chgData name="Clements, Ann Callistro" userId="S::acc13@psu.edu::f19c3354-0b98-4a4a-8e34-5b72a3770356" providerId="AD" clId="Web-{CFB6717E-FCFA-277C-180C-3CFACE4592C4}" dt="2022-02-08T18:11:58.763" v="12" actId="20577"/>
          <ac:spMkLst>
            <pc:docMk/>
            <pc:sldMk cId="350002620" sldId="256"/>
            <ac:spMk id="3" creationId="{87B2F9C7-A537-410F-9BB7-9C92F2A3CB58}"/>
          </ac:spMkLst>
        </pc:spChg>
      </pc:sldChg>
      <pc:sldChg chg="modSp">
        <pc:chgData name="Clements, Ann Callistro" userId="S::acc13@psu.edu::f19c3354-0b98-4a4a-8e34-5b72a3770356" providerId="AD" clId="Web-{CFB6717E-FCFA-277C-180C-3CFACE4592C4}" dt="2022-02-08T18:42:57.939" v="31" actId="20577"/>
        <pc:sldMkLst>
          <pc:docMk/>
          <pc:sldMk cId="3801432004" sldId="446"/>
        </pc:sldMkLst>
        <pc:graphicFrameChg chg="modGraphic">
          <ac:chgData name="Clements, Ann Callistro" userId="S::acc13@psu.edu::f19c3354-0b98-4a4a-8e34-5b72a3770356" providerId="AD" clId="Web-{CFB6717E-FCFA-277C-180C-3CFACE4592C4}" dt="2022-02-08T18:42:57.939" v="31" actId="20577"/>
          <ac:graphicFrameMkLst>
            <pc:docMk/>
            <pc:sldMk cId="3801432004" sldId="446"/>
            <ac:graphicFrameMk id="5" creationId="{8DC49365-1EAA-444A-86B1-8B11A6968578}"/>
          </ac:graphicFrameMkLst>
        </pc:graphicFrameChg>
      </pc:sldChg>
      <pc:sldChg chg="modSp">
        <pc:chgData name="Clements, Ann Callistro" userId="S::acc13@psu.edu::f19c3354-0b98-4a4a-8e34-5b72a3770356" providerId="AD" clId="Web-{CFB6717E-FCFA-277C-180C-3CFACE4592C4}" dt="2022-02-08T19:10:30.882" v="36"/>
        <pc:sldMkLst>
          <pc:docMk/>
          <pc:sldMk cId="668045465" sldId="447"/>
        </pc:sldMkLst>
        <pc:spChg chg="mod">
          <ac:chgData name="Clements, Ann Callistro" userId="S::acc13@psu.edu::f19c3354-0b98-4a4a-8e34-5b72a3770356" providerId="AD" clId="Web-{CFB6717E-FCFA-277C-180C-3CFACE4592C4}" dt="2022-02-08T19:10:30.882" v="36"/>
          <ac:spMkLst>
            <pc:docMk/>
            <pc:sldMk cId="668045465" sldId="447"/>
            <ac:spMk id="51" creationId="{E08AF98B-5A2B-4D2A-8B14-41B47AFB94FC}"/>
          </ac:spMkLst>
        </pc:spChg>
      </pc:sldChg>
      <pc:sldChg chg="ord">
        <pc:chgData name="Clements, Ann Callistro" userId="S::acc13@psu.edu::f19c3354-0b98-4a4a-8e34-5b72a3770356" providerId="AD" clId="Web-{CFB6717E-FCFA-277C-180C-3CFACE4592C4}" dt="2022-02-08T19:13:23.084" v="38"/>
        <pc:sldMkLst>
          <pc:docMk/>
          <pc:sldMk cId="3032966070" sldId="466"/>
        </pc:sldMkLst>
      </pc:sldChg>
      <pc:sldChg chg="modSp">
        <pc:chgData name="Clements, Ann Callistro" userId="S::acc13@psu.edu::f19c3354-0b98-4a4a-8e34-5b72a3770356" providerId="AD" clId="Web-{CFB6717E-FCFA-277C-180C-3CFACE4592C4}" dt="2022-02-08T18:27:08.710" v="24" actId="20577"/>
        <pc:sldMkLst>
          <pc:docMk/>
          <pc:sldMk cId="3194108188" sldId="468"/>
        </pc:sldMkLst>
        <pc:graphicFrameChg chg="modGraphic">
          <ac:chgData name="Clements, Ann Callistro" userId="S::acc13@psu.edu::f19c3354-0b98-4a4a-8e34-5b72a3770356" providerId="AD" clId="Web-{CFB6717E-FCFA-277C-180C-3CFACE4592C4}" dt="2022-02-08T18:27:08.710" v="24" actId="20577"/>
          <ac:graphicFrameMkLst>
            <pc:docMk/>
            <pc:sldMk cId="3194108188" sldId="468"/>
            <ac:graphicFrameMk id="15" creationId="{A162372C-D1B9-4F15-B1F4-3E7DD2BDCCBA}"/>
          </ac:graphicFrameMkLst>
        </pc:graphicFrameChg>
      </pc:sldChg>
      <pc:sldChg chg="ord">
        <pc:chgData name="Clements, Ann Callistro" userId="S::acc13@psu.edu::f19c3354-0b98-4a4a-8e34-5b72a3770356" providerId="AD" clId="Web-{CFB6717E-FCFA-277C-180C-3CFACE4592C4}" dt="2022-02-08T19:12:09.710" v="37"/>
        <pc:sldMkLst>
          <pc:docMk/>
          <pc:sldMk cId="3382830684" sldId="475"/>
        </pc:sldMkLst>
      </pc:sldChg>
      <pc:sldChg chg="delSp modSp add ord">
        <pc:chgData name="Clements, Ann Callistro" userId="S::acc13@psu.edu::f19c3354-0b98-4a4a-8e34-5b72a3770356" providerId="AD" clId="Web-{CFB6717E-FCFA-277C-180C-3CFACE4592C4}" dt="2022-02-08T18:11:33.419" v="5" actId="1076"/>
        <pc:sldMkLst>
          <pc:docMk/>
          <pc:sldMk cId="2222631617" sldId="480"/>
        </pc:sldMkLst>
        <pc:spChg chg="mod">
          <ac:chgData name="Clements, Ann Callistro" userId="S::acc13@psu.edu::f19c3354-0b98-4a4a-8e34-5b72a3770356" providerId="AD" clId="Web-{CFB6717E-FCFA-277C-180C-3CFACE4592C4}" dt="2022-02-08T18:11:33.419" v="5" actId="1076"/>
          <ac:spMkLst>
            <pc:docMk/>
            <pc:sldMk cId="2222631617" sldId="480"/>
            <ac:spMk id="4" creationId="{493B5267-8810-EB4A-8E92-A7E3FE4A0176}"/>
          </ac:spMkLst>
        </pc:spChg>
        <pc:spChg chg="del mod">
          <ac:chgData name="Clements, Ann Callistro" userId="S::acc13@psu.edu::f19c3354-0b98-4a4a-8e34-5b72a3770356" providerId="AD" clId="Web-{CFB6717E-FCFA-277C-180C-3CFACE4592C4}" dt="2022-02-08T18:11:24.154" v="4"/>
          <ac:spMkLst>
            <pc:docMk/>
            <pc:sldMk cId="2222631617" sldId="480"/>
            <ac:spMk id="5" creationId="{AFA78251-6D04-094D-8AC7-59B530CDEBD4}"/>
          </ac:spMkLst>
        </pc:spChg>
      </pc:sldChg>
      <pc:sldMasterChg chg="add addSldLayout">
        <pc:chgData name="Clements, Ann Callistro" userId="S::acc13@psu.edu::f19c3354-0b98-4a4a-8e34-5b72a3770356" providerId="AD" clId="Web-{CFB6717E-FCFA-277C-180C-3CFACE4592C4}" dt="2022-02-08T18:10:41.373" v="0"/>
        <pc:sldMasterMkLst>
          <pc:docMk/>
          <pc:sldMasterMk cId="134373070" sldId="2147483796"/>
        </pc:sldMasterMkLst>
        <pc:sldLayoutChg chg="add">
          <pc:chgData name="Clements, Ann Callistro" userId="S::acc13@psu.edu::f19c3354-0b98-4a4a-8e34-5b72a3770356" providerId="AD" clId="Web-{CFB6717E-FCFA-277C-180C-3CFACE4592C4}" dt="2022-02-08T18:10:41.373" v="0"/>
          <pc:sldLayoutMkLst>
            <pc:docMk/>
            <pc:sldMasterMk cId="134373070" sldId="2147483796"/>
            <pc:sldLayoutMk cId="3255807414" sldId="2147483785"/>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816322653" sldId="2147483786"/>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3347523037" sldId="2147483787"/>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245971140" sldId="2147483788"/>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1905405803" sldId="2147483789"/>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2247950412" sldId="2147483790"/>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3634338887" sldId="2147483791"/>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766885426" sldId="2147483792"/>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2820097495" sldId="2147483793"/>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1781809047" sldId="2147483794"/>
          </pc:sldLayoutMkLst>
        </pc:sldLayoutChg>
        <pc:sldLayoutChg chg="add">
          <pc:chgData name="Clements, Ann Callistro" userId="S::acc13@psu.edu::f19c3354-0b98-4a4a-8e34-5b72a3770356" providerId="AD" clId="Web-{CFB6717E-FCFA-277C-180C-3CFACE4592C4}" dt="2022-02-08T18:10:41.373" v="0"/>
          <pc:sldLayoutMkLst>
            <pc:docMk/>
            <pc:sldMasterMk cId="134373070" sldId="2147483796"/>
            <pc:sldLayoutMk cId="190117814" sldId="2147483795"/>
          </pc:sldLayoutMkLst>
        </pc:sldLayoutChg>
      </pc:sldMasterChg>
    </pc:docChg>
  </pc:docChgLst>
  <pc:docChgLst>
    <pc:chgData name="Clements, Ann Callistro" userId="S::acc13@psu.edu::f19c3354-0b98-4a4a-8e34-5b72a3770356" providerId="AD" clId="Web-{0B5004BC-1AFB-58A9-83D5-146521FEC7E0}"/>
    <pc:docChg chg="modSld">
      <pc:chgData name="Clements, Ann Callistro" userId="S::acc13@psu.edu::f19c3354-0b98-4a4a-8e34-5b72a3770356" providerId="AD" clId="Web-{0B5004BC-1AFB-58A9-83D5-146521FEC7E0}" dt="2023-01-31T20:44:47.150" v="32" actId="20577"/>
      <pc:docMkLst>
        <pc:docMk/>
      </pc:docMkLst>
      <pc:sldChg chg="modSp">
        <pc:chgData name="Clements, Ann Callistro" userId="S::acc13@psu.edu::f19c3354-0b98-4a4a-8e34-5b72a3770356" providerId="AD" clId="Web-{0B5004BC-1AFB-58A9-83D5-146521FEC7E0}" dt="2023-01-31T20:44:47.150" v="32" actId="20577"/>
        <pc:sldMkLst>
          <pc:docMk/>
          <pc:sldMk cId="2854024184" sldId="441"/>
        </pc:sldMkLst>
        <pc:spChg chg="mod">
          <ac:chgData name="Clements, Ann Callistro" userId="S::acc13@psu.edu::f19c3354-0b98-4a4a-8e34-5b72a3770356" providerId="AD" clId="Web-{0B5004BC-1AFB-58A9-83D5-146521FEC7E0}" dt="2023-01-31T20:44:47.150" v="32" actId="20577"/>
          <ac:spMkLst>
            <pc:docMk/>
            <pc:sldMk cId="2854024184" sldId="441"/>
            <ac:spMk id="7" creationId="{33B21D47-EBC2-8846-A35C-E31FC625F0BC}"/>
          </ac:spMkLst>
        </pc:spChg>
      </pc:sldChg>
    </pc:docChg>
  </pc:docChgLst>
  <pc:docChgLst>
    <pc:chgData name="Gampe, Nicole M." userId="S::nmg110@psu.edu::05e2ceda-a0e5-4ab1-a40f-3f7affea4c18" providerId="AD" clId="Web-{6736AFA8-1744-7CC8-8820-33E4F60A26BC}"/>
    <pc:docChg chg="modSld">
      <pc:chgData name="Gampe, Nicole M." userId="S::nmg110@psu.edu::05e2ceda-a0e5-4ab1-a40f-3f7affea4c18" providerId="AD" clId="Web-{6736AFA8-1744-7CC8-8820-33E4F60A26BC}" dt="2022-01-26T16:21:22.671" v="147" actId="20577"/>
      <pc:docMkLst>
        <pc:docMk/>
      </pc:docMkLst>
      <pc:sldChg chg="modSp">
        <pc:chgData name="Gampe, Nicole M." userId="S::nmg110@psu.edu::05e2ceda-a0e5-4ab1-a40f-3f7affea4c18" providerId="AD" clId="Web-{6736AFA8-1744-7CC8-8820-33E4F60A26BC}" dt="2022-01-26T16:21:22.671" v="147" actId="20577"/>
        <pc:sldMkLst>
          <pc:docMk/>
          <pc:sldMk cId="2787717321" sldId="451"/>
        </pc:sldMkLst>
        <pc:graphicFrameChg chg="mod modGraphic">
          <ac:chgData name="Gampe, Nicole M." userId="S::nmg110@psu.edu::05e2ceda-a0e5-4ab1-a40f-3f7affea4c18" providerId="AD" clId="Web-{6736AFA8-1744-7CC8-8820-33E4F60A26BC}" dt="2022-01-26T16:21:22.671" v="147" actId="20577"/>
          <ac:graphicFrameMkLst>
            <pc:docMk/>
            <pc:sldMk cId="2787717321" sldId="451"/>
            <ac:graphicFrameMk id="4" creationId="{CD0FB9DD-2645-9144-9E9F-608D8C7AB606}"/>
          </ac:graphicFrameMkLst>
        </pc:graphicFrameChg>
      </pc:sldChg>
      <pc:sldChg chg="modSp">
        <pc:chgData name="Gampe, Nicole M." userId="S::nmg110@psu.edu::05e2ceda-a0e5-4ab1-a40f-3f7affea4c18" providerId="AD" clId="Web-{6736AFA8-1744-7CC8-8820-33E4F60A26BC}" dt="2022-01-26T16:20:25.889" v="144" actId="20577"/>
        <pc:sldMkLst>
          <pc:docMk/>
          <pc:sldMk cId="3194108188" sldId="468"/>
        </pc:sldMkLst>
        <pc:spChg chg="mod">
          <ac:chgData name="Gampe, Nicole M." userId="S::nmg110@psu.edu::05e2ceda-a0e5-4ab1-a40f-3f7affea4c18" providerId="AD" clId="Web-{6736AFA8-1744-7CC8-8820-33E4F60A26BC}" dt="2022-01-26T16:20:25.889" v="144" actId="20577"/>
          <ac:spMkLst>
            <pc:docMk/>
            <pc:sldMk cId="3194108188" sldId="468"/>
            <ac:spMk id="2" creationId="{2B4A5049-A467-7948-9A69-FB8BD97EF2C8}"/>
          </ac:spMkLst>
        </pc:spChg>
      </pc:sldChg>
      <pc:sldChg chg="modSp">
        <pc:chgData name="Gampe, Nicole M." userId="S::nmg110@psu.edu::05e2ceda-a0e5-4ab1-a40f-3f7affea4c18" providerId="AD" clId="Web-{6736AFA8-1744-7CC8-8820-33E4F60A26BC}" dt="2022-01-26T16:19:47.810" v="141" actId="20577"/>
        <pc:sldMkLst>
          <pc:docMk/>
          <pc:sldMk cId="3349517918" sldId="471"/>
        </pc:sldMkLst>
        <pc:spChg chg="mod">
          <ac:chgData name="Gampe, Nicole M." userId="S::nmg110@psu.edu::05e2ceda-a0e5-4ab1-a40f-3f7affea4c18" providerId="AD" clId="Web-{6736AFA8-1744-7CC8-8820-33E4F60A26BC}" dt="2022-01-26T16:19:47.810" v="141" actId="20577"/>
          <ac:spMkLst>
            <pc:docMk/>
            <pc:sldMk cId="3349517918" sldId="471"/>
            <ac:spMk id="3" creationId="{41918178-F014-3643-96A3-201DDDFF37C3}"/>
          </ac:spMkLst>
        </pc:spChg>
      </pc:sldChg>
      <pc:sldChg chg="modSp">
        <pc:chgData name="Gampe, Nicole M." userId="S::nmg110@psu.edu::05e2ceda-a0e5-4ab1-a40f-3f7affea4c18" providerId="AD" clId="Web-{6736AFA8-1744-7CC8-8820-33E4F60A26BC}" dt="2022-01-26T16:16:05.023" v="3" actId="1076"/>
        <pc:sldMkLst>
          <pc:docMk/>
          <pc:sldMk cId="3714416586" sldId="473"/>
        </pc:sldMkLst>
        <pc:spChg chg="mod">
          <ac:chgData name="Gampe, Nicole M." userId="S::nmg110@psu.edu::05e2ceda-a0e5-4ab1-a40f-3f7affea4c18" providerId="AD" clId="Web-{6736AFA8-1744-7CC8-8820-33E4F60A26BC}" dt="2022-01-26T16:16:05.023" v="3" actId="1076"/>
          <ac:spMkLst>
            <pc:docMk/>
            <pc:sldMk cId="3714416586" sldId="473"/>
            <ac:spMk id="3" creationId="{15D57051-6DE9-3845-BBA6-69F486FD4B65}"/>
          </ac:spMkLst>
        </pc:spChg>
      </pc:sldChg>
      <pc:sldChg chg="modSp">
        <pc:chgData name="Gampe, Nicole M." userId="S::nmg110@psu.edu::05e2ceda-a0e5-4ab1-a40f-3f7affea4c18" providerId="AD" clId="Web-{6736AFA8-1744-7CC8-8820-33E4F60A26BC}" dt="2022-01-26T16:18:57.512" v="111" actId="20577"/>
        <pc:sldMkLst>
          <pc:docMk/>
          <pc:sldMk cId="3380593591" sldId="477"/>
        </pc:sldMkLst>
        <pc:spChg chg="mod">
          <ac:chgData name="Gampe, Nicole M." userId="S::nmg110@psu.edu::05e2ceda-a0e5-4ab1-a40f-3f7affea4c18" providerId="AD" clId="Web-{6736AFA8-1744-7CC8-8820-33E4F60A26BC}" dt="2022-01-26T16:18:57.512" v="111" actId="20577"/>
          <ac:spMkLst>
            <pc:docMk/>
            <pc:sldMk cId="3380593591" sldId="477"/>
            <ac:spMk id="3" creationId="{15D57051-6DE9-3845-BBA6-69F486FD4B65}"/>
          </ac:spMkLst>
        </pc:spChg>
      </pc:sldChg>
    </pc:docChg>
  </pc:docChgLst>
  <pc:docChgLst>
    <pc:chgData name="Clements, Ann Callistro" userId="S::acc13@psu.edu::f19c3354-0b98-4a4a-8e34-5b72a3770356" providerId="AD" clId="Web-{8D106705-1221-8309-D950-1EDA07BA0F93}"/>
    <pc:docChg chg="modSld">
      <pc:chgData name="Clements, Ann Callistro" userId="S::acc13@psu.edu::f19c3354-0b98-4a4a-8e34-5b72a3770356" providerId="AD" clId="Web-{8D106705-1221-8309-D950-1EDA07BA0F93}" dt="2022-02-01T19:58:13.816" v="1" actId="1076"/>
      <pc:docMkLst>
        <pc:docMk/>
      </pc:docMkLst>
      <pc:sldChg chg="modSp">
        <pc:chgData name="Clements, Ann Callistro" userId="S::acc13@psu.edu::f19c3354-0b98-4a4a-8e34-5b72a3770356" providerId="AD" clId="Web-{8D106705-1221-8309-D950-1EDA07BA0F93}" dt="2022-02-01T19:58:13.816" v="1" actId="1076"/>
        <pc:sldMkLst>
          <pc:docMk/>
          <pc:sldMk cId="4250739489" sldId="411"/>
        </pc:sldMkLst>
        <pc:graphicFrameChg chg="mod">
          <ac:chgData name="Clements, Ann Callistro" userId="S::acc13@psu.edu::f19c3354-0b98-4a4a-8e34-5b72a3770356" providerId="AD" clId="Web-{8D106705-1221-8309-D950-1EDA07BA0F93}" dt="2022-02-01T19:58:13.816" v="1" actId="1076"/>
          <ac:graphicFrameMkLst>
            <pc:docMk/>
            <pc:sldMk cId="4250739489" sldId="411"/>
            <ac:graphicFrameMk id="53" creationId="{0BB1E002-C24F-4E49-B640-3428ED8D6CC1}"/>
          </ac:graphicFrameMkLst>
        </pc:graphicFrameChg>
      </pc:sldChg>
    </pc:docChg>
  </pc:docChgLst>
  <pc:docChgLst>
    <pc:chgData name="Clements, Ann Callistro" userId="S::acc13@psu.edu::f19c3354-0b98-4a4a-8e34-5b72a3770356" providerId="AD" clId="Web-{C41B31FD-AB13-0D8A-E466-57C4F9DD9424}"/>
    <pc:docChg chg="addSld delSld modSld sldOrd">
      <pc:chgData name="Clements, Ann Callistro" userId="S::acc13@psu.edu::f19c3354-0b98-4a4a-8e34-5b72a3770356" providerId="AD" clId="Web-{C41B31FD-AB13-0D8A-E466-57C4F9DD9424}" dt="2022-01-26T19:38:24.050" v="1010" actId="20577"/>
      <pc:docMkLst>
        <pc:docMk/>
      </pc:docMkLst>
      <pc:sldChg chg="addSp delSp modSp">
        <pc:chgData name="Clements, Ann Callistro" userId="S::acc13@psu.edu::f19c3354-0b98-4a4a-8e34-5b72a3770356" providerId="AD" clId="Web-{C41B31FD-AB13-0D8A-E466-57C4F9DD9424}" dt="2022-01-26T18:56:35.043" v="543" actId="20577"/>
        <pc:sldMkLst>
          <pc:docMk/>
          <pc:sldMk cId="3849672094" sldId="410"/>
        </pc:sldMkLst>
        <pc:spChg chg="add del mod">
          <ac:chgData name="Clements, Ann Callistro" userId="S::acc13@psu.edu::f19c3354-0b98-4a4a-8e34-5b72a3770356" providerId="AD" clId="Web-{C41B31FD-AB13-0D8A-E466-57C4F9DD9424}" dt="2022-01-26T18:07:44.238" v="98"/>
          <ac:spMkLst>
            <pc:docMk/>
            <pc:sldMk cId="3849672094" sldId="410"/>
            <ac:spMk id="3" creationId="{DEA983F5-7819-459E-93EA-1818E4958B44}"/>
          </ac:spMkLst>
        </pc:spChg>
        <pc:spChg chg="mod">
          <ac:chgData name="Clements, Ann Callistro" userId="S::acc13@psu.edu::f19c3354-0b98-4a4a-8e34-5b72a3770356" providerId="AD" clId="Web-{C41B31FD-AB13-0D8A-E466-57C4F9DD9424}" dt="2022-01-26T18:56:35.043" v="543" actId="20577"/>
          <ac:spMkLst>
            <pc:docMk/>
            <pc:sldMk cId="3849672094" sldId="410"/>
            <ac:spMk id="6" creationId="{5E877555-8D2B-CF4D-9341-8E94E5F10E44}"/>
          </ac:spMkLst>
        </pc:spChg>
        <pc:spChg chg="mod">
          <ac:chgData name="Clements, Ann Callistro" userId="S::acc13@psu.edu::f19c3354-0b98-4a4a-8e34-5b72a3770356" providerId="AD" clId="Web-{C41B31FD-AB13-0D8A-E466-57C4F9DD9424}" dt="2022-01-26T18:56:21.981" v="541"/>
          <ac:spMkLst>
            <pc:docMk/>
            <pc:sldMk cId="3849672094" sldId="410"/>
            <ac:spMk id="7" creationId="{E3560542-136F-5645-BB5B-017A0FDB276E}"/>
          </ac:spMkLst>
        </pc:spChg>
        <pc:spChg chg="del">
          <ac:chgData name="Clements, Ann Callistro" userId="S::acc13@psu.edu::f19c3354-0b98-4a4a-8e34-5b72a3770356" providerId="AD" clId="Web-{C41B31FD-AB13-0D8A-E466-57C4F9DD9424}" dt="2022-01-26T18:03:52.894" v="88"/>
          <ac:spMkLst>
            <pc:docMk/>
            <pc:sldMk cId="3849672094" sldId="410"/>
            <ac:spMk id="9" creationId="{A202466D-D75A-0B41-8C0C-8AF59A29B571}"/>
          </ac:spMkLst>
        </pc:spChg>
        <pc:spChg chg="add del">
          <ac:chgData name="Clements, Ann Callistro" userId="S::acc13@psu.edu::f19c3354-0b98-4a4a-8e34-5b72a3770356" providerId="AD" clId="Web-{C41B31FD-AB13-0D8A-E466-57C4F9DD9424}" dt="2022-01-26T18:04:12.331" v="93"/>
          <ac:spMkLst>
            <pc:docMk/>
            <pc:sldMk cId="3849672094" sldId="410"/>
            <ac:spMk id="36" creationId="{7D8E67F2-F753-4E06-8229-4970A6725835}"/>
          </ac:spMkLst>
        </pc:spChg>
        <pc:spChg chg="add del">
          <ac:chgData name="Clements, Ann Callistro" userId="S::acc13@psu.edu::f19c3354-0b98-4a4a-8e34-5b72a3770356" providerId="AD" clId="Web-{C41B31FD-AB13-0D8A-E466-57C4F9DD9424}" dt="2022-01-26T18:04:12.331" v="93"/>
          <ac:spMkLst>
            <pc:docMk/>
            <pc:sldMk cId="3849672094" sldId="410"/>
            <ac:spMk id="40" creationId="{007B8288-68CC-4847-8419-CF535B6B7EEA}"/>
          </ac:spMkLst>
        </pc:spChg>
        <pc:spChg chg="add del">
          <ac:chgData name="Clements, Ann Callistro" userId="S::acc13@psu.edu::f19c3354-0b98-4a4a-8e34-5b72a3770356" providerId="AD" clId="Web-{C41B31FD-AB13-0D8A-E466-57C4F9DD9424}" dt="2022-01-26T18:04:12.331" v="93"/>
          <ac:spMkLst>
            <pc:docMk/>
            <pc:sldMk cId="3849672094" sldId="410"/>
            <ac:spMk id="42" creationId="{32BA8EA8-C1B6-4309-B674-F9F399B96288}"/>
          </ac:spMkLst>
        </pc:spChg>
        <pc:spChg chg="add del">
          <ac:chgData name="Clements, Ann Callistro" userId="S::acc13@psu.edu::f19c3354-0b98-4a4a-8e34-5b72a3770356" providerId="AD" clId="Web-{C41B31FD-AB13-0D8A-E466-57C4F9DD9424}" dt="2022-01-26T18:04:00.628" v="90"/>
          <ac:spMkLst>
            <pc:docMk/>
            <pc:sldMk cId="3849672094" sldId="410"/>
            <ac:spMk id="47" creationId="{91F32EBA-ED97-466E-8CFA-8382584155D0}"/>
          </ac:spMkLst>
        </pc:spChg>
        <pc:spChg chg="add del">
          <ac:chgData name="Clements, Ann Callistro" userId="S::acc13@psu.edu::f19c3354-0b98-4a4a-8e34-5b72a3770356" providerId="AD" clId="Web-{C41B31FD-AB13-0D8A-E466-57C4F9DD9424}" dt="2022-01-26T18:04:00.628" v="90"/>
          <ac:spMkLst>
            <pc:docMk/>
            <pc:sldMk cId="3849672094" sldId="410"/>
            <ac:spMk id="49" creationId="{62A38935-BB53-4DF7-A56E-48DD25B685D7}"/>
          </ac:spMkLst>
        </pc:spChg>
        <pc:spChg chg="add del">
          <ac:chgData name="Clements, Ann Callistro" userId="S::acc13@psu.edu::f19c3354-0b98-4a4a-8e34-5b72a3770356" providerId="AD" clId="Web-{C41B31FD-AB13-0D8A-E466-57C4F9DD9424}" dt="2022-01-26T18:04:12.331" v="92"/>
          <ac:spMkLst>
            <pc:docMk/>
            <pc:sldMk cId="3849672094" sldId="410"/>
            <ac:spMk id="51" creationId="{B7694FDC-A66D-47C8-B5A5-E5FEE8256F08}"/>
          </ac:spMkLst>
        </pc:spChg>
        <pc:spChg chg="add del">
          <ac:chgData name="Clements, Ann Callistro" userId="S::acc13@psu.edu::f19c3354-0b98-4a4a-8e34-5b72a3770356" providerId="AD" clId="Web-{C41B31FD-AB13-0D8A-E466-57C4F9DD9424}" dt="2022-01-26T18:04:12.331" v="92"/>
          <ac:spMkLst>
            <pc:docMk/>
            <pc:sldMk cId="3849672094" sldId="410"/>
            <ac:spMk id="52" creationId="{C3F69AFD-BDEB-4A68-B6CE-073AB5E449B4}"/>
          </ac:spMkLst>
        </pc:spChg>
        <pc:spChg chg="add">
          <ac:chgData name="Clements, Ann Callistro" userId="S::acc13@psu.edu::f19c3354-0b98-4a4a-8e34-5b72a3770356" providerId="AD" clId="Web-{C41B31FD-AB13-0D8A-E466-57C4F9DD9424}" dt="2022-01-26T18:04:12.331" v="93"/>
          <ac:spMkLst>
            <pc:docMk/>
            <pc:sldMk cId="3849672094" sldId="410"/>
            <ac:spMk id="54" creationId="{91F32EBA-ED97-466E-8CFA-8382584155D0}"/>
          </ac:spMkLst>
        </pc:spChg>
        <pc:spChg chg="add">
          <ac:chgData name="Clements, Ann Callistro" userId="S::acc13@psu.edu::f19c3354-0b98-4a4a-8e34-5b72a3770356" providerId="AD" clId="Web-{C41B31FD-AB13-0D8A-E466-57C4F9DD9424}" dt="2022-01-26T18:04:12.331" v="93"/>
          <ac:spMkLst>
            <pc:docMk/>
            <pc:sldMk cId="3849672094" sldId="410"/>
            <ac:spMk id="55" creationId="{62A38935-BB53-4DF7-A56E-48DD25B685D7}"/>
          </ac:spMkLst>
        </pc:spChg>
        <pc:picChg chg="add del mod">
          <ac:chgData name="Clements, Ann Callistro" userId="S::acc13@psu.edu::f19c3354-0b98-4a4a-8e34-5b72a3770356" providerId="AD" clId="Web-{C41B31FD-AB13-0D8A-E466-57C4F9DD9424}" dt="2022-01-26T18:07:44.238" v="99"/>
          <ac:picMkLst>
            <pc:docMk/>
            <pc:sldMk cId="3849672094" sldId="410"/>
            <ac:picMk id="2" creationId="{B6DBD3F0-C905-49C9-A835-B6DF8337620A}"/>
          </ac:picMkLst>
        </pc:picChg>
        <pc:picChg chg="mod ord">
          <ac:chgData name="Clements, Ann Callistro" userId="S::acc13@psu.edu::f19c3354-0b98-4a4a-8e34-5b72a3770356" providerId="AD" clId="Web-{C41B31FD-AB13-0D8A-E466-57C4F9DD9424}" dt="2022-01-26T18:04:12.331" v="93"/>
          <ac:picMkLst>
            <pc:docMk/>
            <pc:sldMk cId="3849672094" sldId="410"/>
            <ac:picMk id="11" creationId="{244274F4-5281-465C-85FB-33D6FF9F4976}"/>
          </ac:picMkLst>
        </pc:picChg>
        <pc:picChg chg="add del">
          <ac:chgData name="Clements, Ann Callistro" userId="S::acc13@psu.edu::f19c3354-0b98-4a4a-8e34-5b72a3770356" providerId="AD" clId="Web-{C41B31FD-AB13-0D8A-E466-57C4F9DD9424}" dt="2022-01-26T18:04:12.331" v="93"/>
          <ac:picMkLst>
            <pc:docMk/>
            <pc:sldMk cId="3849672094" sldId="410"/>
            <ac:picMk id="38" creationId="{2EE1BDFD-564B-44A4-841A-50D6A8E75CB4}"/>
          </ac:picMkLst>
        </pc:picChg>
      </pc:sldChg>
      <pc:sldChg chg="addSp delSp modSp">
        <pc:chgData name="Clements, Ann Callistro" userId="S::acc13@psu.edu::f19c3354-0b98-4a4a-8e34-5b72a3770356" providerId="AD" clId="Web-{C41B31FD-AB13-0D8A-E466-57C4F9DD9424}" dt="2022-01-26T18:37:14.524" v="318" actId="20577"/>
        <pc:sldMkLst>
          <pc:docMk/>
          <pc:sldMk cId="4250739489" sldId="411"/>
        </pc:sldMkLst>
        <pc:spChg chg="add del mod">
          <ac:chgData name="Clements, Ann Callistro" userId="S::acc13@psu.edu::f19c3354-0b98-4a4a-8e34-5b72a3770356" providerId="AD" clId="Web-{C41B31FD-AB13-0D8A-E466-57C4F9DD9424}" dt="2022-01-26T18:36:39.337" v="314"/>
          <ac:spMkLst>
            <pc:docMk/>
            <pc:sldMk cId="4250739489" sldId="411"/>
            <ac:spMk id="5" creationId="{F8FA0EFE-319F-427E-9F0A-5C62F2C85604}"/>
          </ac:spMkLst>
        </pc:spChg>
        <pc:spChg chg="mod">
          <ac:chgData name="Clements, Ann Callistro" userId="S::acc13@psu.edu::f19c3354-0b98-4a4a-8e34-5b72a3770356" providerId="AD" clId="Web-{C41B31FD-AB13-0D8A-E466-57C4F9DD9424}" dt="2022-01-26T18:36:55.524" v="315"/>
          <ac:spMkLst>
            <pc:docMk/>
            <pc:sldMk cId="4250739489" sldId="411"/>
            <ac:spMk id="7" creationId="{7AD41CAC-9936-D343-AE3F-A6466D4D14A0}"/>
          </ac:spMkLst>
        </pc:spChg>
        <pc:spChg chg="del mod">
          <ac:chgData name="Clements, Ann Callistro" userId="S::acc13@psu.edu::f19c3354-0b98-4a4a-8e34-5b72a3770356" providerId="AD" clId="Web-{C41B31FD-AB13-0D8A-E466-57C4F9DD9424}" dt="2022-01-26T18:36:55.524" v="315"/>
          <ac:spMkLst>
            <pc:docMk/>
            <pc:sldMk cId="4250739489" sldId="411"/>
            <ac:spMk id="44" creationId="{F9C97279-D6A7-3449-B3A5-8CAE7281A334}"/>
          </ac:spMkLst>
        </pc:spChg>
        <pc:spChg chg="add del">
          <ac:chgData name="Clements, Ann Callistro" userId="S::acc13@psu.edu::f19c3354-0b98-4a4a-8e34-5b72a3770356" providerId="AD" clId="Web-{C41B31FD-AB13-0D8A-E466-57C4F9DD9424}" dt="2022-01-26T18:36:55.524" v="315"/>
          <ac:spMkLst>
            <pc:docMk/>
            <pc:sldMk cId="4250739489" sldId="411"/>
            <ac:spMk id="49" creationId="{2C61293E-6EBE-43EF-A52C-9BEBFD7679D4}"/>
          </ac:spMkLst>
        </pc:spChg>
        <pc:spChg chg="add del">
          <ac:chgData name="Clements, Ann Callistro" userId="S::acc13@psu.edu::f19c3354-0b98-4a4a-8e34-5b72a3770356" providerId="AD" clId="Web-{C41B31FD-AB13-0D8A-E466-57C4F9DD9424}" dt="2022-01-26T18:36:55.524" v="315"/>
          <ac:spMkLst>
            <pc:docMk/>
            <pc:sldMk cId="4250739489" sldId="411"/>
            <ac:spMk id="51" creationId="{21540236-BFD5-4A9D-8840-4703E7F76825}"/>
          </ac:spMkLst>
        </pc:spChg>
        <pc:spChg chg="add">
          <ac:chgData name="Clements, Ann Callistro" userId="S::acc13@psu.edu::f19c3354-0b98-4a4a-8e34-5b72a3770356" providerId="AD" clId="Web-{C41B31FD-AB13-0D8A-E466-57C4F9DD9424}" dt="2022-01-26T18:36:55.524" v="315"/>
          <ac:spMkLst>
            <pc:docMk/>
            <pc:sldMk cId="4250739489" sldId="411"/>
            <ac:spMk id="57" creationId="{42285737-90EE-47DC-AC80-8AE156B11969}"/>
          </ac:spMkLst>
        </pc:spChg>
        <pc:grpChg chg="add">
          <ac:chgData name="Clements, Ann Callistro" userId="S::acc13@psu.edu::f19c3354-0b98-4a4a-8e34-5b72a3770356" providerId="AD" clId="Web-{C41B31FD-AB13-0D8A-E466-57C4F9DD9424}" dt="2022-01-26T18:36:55.524" v="315"/>
          <ac:grpSpMkLst>
            <pc:docMk/>
            <pc:sldMk cId="4250739489" sldId="411"/>
            <ac:grpSpMk id="59" creationId="{B57BDC17-F1B3-455F-BBF1-680AA1F25C06}"/>
          </ac:grpSpMkLst>
        </pc:grpChg>
        <pc:graphicFrameChg chg="add modGraphic">
          <ac:chgData name="Clements, Ann Callistro" userId="S::acc13@psu.edu::f19c3354-0b98-4a4a-8e34-5b72a3770356" providerId="AD" clId="Web-{C41B31FD-AB13-0D8A-E466-57C4F9DD9424}" dt="2022-01-26T18:37:14.524" v="318" actId="20577"/>
          <ac:graphicFrameMkLst>
            <pc:docMk/>
            <pc:sldMk cId="4250739489" sldId="411"/>
            <ac:graphicFrameMk id="53" creationId="{0BB1E002-C24F-4E49-B640-3428ED8D6CC1}"/>
          </ac:graphicFrameMkLst>
        </pc:graphicFrameChg>
        <pc:picChg chg="add">
          <ac:chgData name="Clements, Ann Callistro" userId="S::acc13@psu.edu::f19c3354-0b98-4a4a-8e34-5b72a3770356" providerId="AD" clId="Web-{C41B31FD-AB13-0D8A-E466-57C4F9DD9424}" dt="2022-01-26T18:34:15.727" v="308"/>
          <ac:picMkLst>
            <pc:docMk/>
            <pc:sldMk cId="4250739489" sldId="411"/>
            <ac:picMk id="2" creationId="{696E2F8D-25FA-4DEB-A245-58DB14763F20}"/>
          </ac:picMkLst>
        </pc:picChg>
        <pc:picChg chg="add del mod ord">
          <ac:chgData name="Clements, Ann Callistro" userId="S::acc13@psu.edu::f19c3354-0b98-4a4a-8e34-5b72a3770356" providerId="AD" clId="Web-{C41B31FD-AB13-0D8A-E466-57C4F9DD9424}" dt="2022-01-26T18:36:39.337" v="314"/>
          <ac:picMkLst>
            <pc:docMk/>
            <pc:sldMk cId="4250739489" sldId="411"/>
            <ac:picMk id="3" creationId="{BAB80708-F84B-437B-BB5E-C41515C793EB}"/>
          </ac:picMkLst>
        </pc:picChg>
      </pc:sldChg>
      <pc:sldChg chg="modSp">
        <pc:chgData name="Clements, Ann Callistro" userId="S::acc13@psu.edu::f19c3354-0b98-4a4a-8e34-5b72a3770356" providerId="AD" clId="Web-{C41B31FD-AB13-0D8A-E466-57C4F9DD9424}" dt="2022-01-26T18:53:35.746" v="534" actId="1076"/>
        <pc:sldMkLst>
          <pc:docMk/>
          <pc:sldMk cId="2423541149" sldId="425"/>
        </pc:sldMkLst>
        <pc:picChg chg="mod">
          <ac:chgData name="Clements, Ann Callistro" userId="S::acc13@psu.edu::f19c3354-0b98-4a4a-8e34-5b72a3770356" providerId="AD" clId="Web-{C41B31FD-AB13-0D8A-E466-57C4F9DD9424}" dt="2022-01-26T18:53:35.746" v="534" actId="1076"/>
          <ac:picMkLst>
            <pc:docMk/>
            <pc:sldMk cId="2423541149" sldId="425"/>
            <ac:picMk id="8" creationId="{ADEF8B7F-BBFC-1145-BAD3-AEE720B52819}"/>
          </ac:picMkLst>
        </pc:picChg>
      </pc:sldChg>
      <pc:sldChg chg="modSp">
        <pc:chgData name="Clements, Ann Callistro" userId="S::acc13@psu.edu::f19c3354-0b98-4a4a-8e34-5b72a3770356" providerId="AD" clId="Web-{C41B31FD-AB13-0D8A-E466-57C4F9DD9424}" dt="2022-01-26T18:52:08.683" v="516" actId="1076"/>
        <pc:sldMkLst>
          <pc:docMk/>
          <pc:sldMk cId="1084416128" sldId="434"/>
        </pc:sldMkLst>
        <pc:spChg chg="mod">
          <ac:chgData name="Clements, Ann Callistro" userId="S::acc13@psu.edu::f19c3354-0b98-4a4a-8e34-5b72a3770356" providerId="AD" clId="Web-{C41B31FD-AB13-0D8A-E466-57C4F9DD9424}" dt="2022-01-26T18:52:08.683" v="516" actId="1076"/>
          <ac:spMkLst>
            <pc:docMk/>
            <pc:sldMk cId="1084416128" sldId="434"/>
            <ac:spMk id="4" creationId="{396D16E6-5CC8-BA4F-A596-639BAAB14F6A}"/>
          </ac:spMkLst>
        </pc:spChg>
      </pc:sldChg>
      <pc:sldChg chg="modSp">
        <pc:chgData name="Clements, Ann Callistro" userId="S::acc13@psu.edu::f19c3354-0b98-4a4a-8e34-5b72a3770356" providerId="AD" clId="Web-{C41B31FD-AB13-0D8A-E466-57C4F9DD9424}" dt="2022-01-26T18:53:28.339" v="533" actId="1076"/>
        <pc:sldMkLst>
          <pc:docMk/>
          <pc:sldMk cId="2945199841" sldId="438"/>
        </pc:sldMkLst>
        <pc:picChg chg="mod">
          <ac:chgData name="Clements, Ann Callistro" userId="S::acc13@psu.edu::f19c3354-0b98-4a4a-8e34-5b72a3770356" providerId="AD" clId="Web-{C41B31FD-AB13-0D8A-E466-57C4F9DD9424}" dt="2022-01-26T18:53:28.339" v="533" actId="1076"/>
          <ac:picMkLst>
            <pc:docMk/>
            <pc:sldMk cId="2945199841" sldId="438"/>
            <ac:picMk id="4" creationId="{39B45D14-A719-454F-9891-CC06F886F707}"/>
          </ac:picMkLst>
        </pc:picChg>
      </pc:sldChg>
      <pc:sldChg chg="addSp delSp modSp mod setBg">
        <pc:chgData name="Clements, Ann Callistro" userId="S::acc13@psu.edu::f19c3354-0b98-4a4a-8e34-5b72a3770356" providerId="AD" clId="Web-{C41B31FD-AB13-0D8A-E466-57C4F9DD9424}" dt="2022-01-26T18:53:02.371" v="529" actId="1076"/>
        <pc:sldMkLst>
          <pc:docMk/>
          <pc:sldMk cId="1454411762" sldId="442"/>
        </pc:sldMkLst>
        <pc:spChg chg="mod">
          <ac:chgData name="Clements, Ann Callistro" userId="S::acc13@psu.edu::f19c3354-0b98-4a4a-8e34-5b72a3770356" providerId="AD" clId="Web-{C41B31FD-AB13-0D8A-E466-57C4F9DD9424}" dt="2022-01-26T18:49:01.682" v="467"/>
          <ac:spMkLst>
            <pc:docMk/>
            <pc:sldMk cId="1454411762" sldId="442"/>
            <ac:spMk id="2" creationId="{2D5AE0ED-78C1-3945-BDAD-DB89025CF5CB}"/>
          </ac:spMkLst>
        </pc:spChg>
        <pc:spChg chg="mod">
          <ac:chgData name="Clements, Ann Callistro" userId="S::acc13@psu.edu::f19c3354-0b98-4a4a-8e34-5b72a3770356" providerId="AD" clId="Web-{C41B31FD-AB13-0D8A-E466-57C4F9DD9424}" dt="2022-01-26T18:51:21.714" v="497" actId="1076"/>
          <ac:spMkLst>
            <pc:docMk/>
            <pc:sldMk cId="1454411762" sldId="442"/>
            <ac:spMk id="3" creationId="{77D4BEB9-8F34-464A-B61B-AE69A988CA9A}"/>
          </ac:spMkLst>
        </pc:spChg>
        <pc:spChg chg="del mod">
          <ac:chgData name="Clements, Ann Callistro" userId="S::acc13@psu.edu::f19c3354-0b98-4a4a-8e34-5b72a3770356" providerId="AD" clId="Web-{C41B31FD-AB13-0D8A-E466-57C4F9DD9424}" dt="2022-01-26T18:48:46.323" v="466"/>
          <ac:spMkLst>
            <pc:docMk/>
            <pc:sldMk cId="1454411762" sldId="442"/>
            <ac:spMk id="5" creationId="{E4CB1C23-B329-6545-87B9-1672A47F4822}"/>
          </ac:spMkLst>
        </pc:spChg>
        <pc:spChg chg="add del">
          <ac:chgData name="Clements, Ann Callistro" userId="S::acc13@psu.edu::f19c3354-0b98-4a4a-8e34-5b72a3770356" providerId="AD" clId="Web-{C41B31FD-AB13-0D8A-E466-57C4F9DD9424}" dt="2022-01-26T18:42:11.088" v="378"/>
          <ac:spMkLst>
            <pc:docMk/>
            <pc:sldMk cId="1454411762" sldId="442"/>
            <ac:spMk id="6" creationId="{6B20C048-5366-4F3C-B1AE-108F2CB7EDA6}"/>
          </ac:spMkLst>
        </pc:spChg>
        <pc:spChg chg="add mod">
          <ac:chgData name="Clements, Ann Callistro" userId="S::acc13@psu.edu::f19c3354-0b98-4a4a-8e34-5b72a3770356" providerId="AD" clId="Web-{C41B31FD-AB13-0D8A-E466-57C4F9DD9424}" dt="2022-01-26T18:51:32.355" v="500" actId="20577"/>
          <ac:spMkLst>
            <pc:docMk/>
            <pc:sldMk cId="1454411762" sldId="442"/>
            <ac:spMk id="7" creationId="{260E3161-D7F6-4CFE-98C7-7BEDDE0E880A}"/>
          </ac:spMkLst>
        </pc:spChg>
        <pc:spChg chg="add">
          <ac:chgData name="Clements, Ann Callistro" userId="S::acc13@psu.edu::f19c3354-0b98-4a4a-8e34-5b72a3770356" providerId="AD" clId="Web-{C41B31FD-AB13-0D8A-E466-57C4F9DD9424}" dt="2022-01-26T18:49:01.682" v="467"/>
          <ac:spMkLst>
            <pc:docMk/>
            <pc:sldMk cId="1454411762" sldId="442"/>
            <ac:spMk id="12" creationId="{4C608BEB-860E-4094-8511-78603564A75E}"/>
          </ac:spMkLst>
        </pc:spChg>
        <pc:picChg chg="del">
          <ac:chgData name="Clements, Ann Callistro" userId="S::acc13@psu.edu::f19c3354-0b98-4a4a-8e34-5b72a3770356" providerId="AD" clId="Web-{C41B31FD-AB13-0D8A-E466-57C4F9DD9424}" dt="2022-01-26T18:48:42.526" v="465"/>
          <ac:picMkLst>
            <pc:docMk/>
            <pc:sldMk cId="1454411762" sldId="442"/>
            <ac:picMk id="4" creationId="{1E1AC7F2-4D51-E541-A7E1-12D6BB782259}"/>
          </ac:picMkLst>
        </pc:picChg>
        <pc:picChg chg="add mod">
          <ac:chgData name="Clements, Ann Callistro" userId="S::acc13@psu.edu::f19c3354-0b98-4a4a-8e34-5b72a3770356" providerId="AD" clId="Web-{C41B31FD-AB13-0D8A-E466-57C4F9DD9424}" dt="2022-01-26T18:53:02.371" v="529" actId="1076"/>
          <ac:picMkLst>
            <pc:docMk/>
            <pc:sldMk cId="1454411762" sldId="442"/>
            <ac:picMk id="8" creationId="{57C11B8D-212F-4964-8F74-5E7D28D5E0BC}"/>
          </ac:picMkLst>
        </pc:picChg>
        <pc:cxnChg chg="add">
          <ac:chgData name="Clements, Ann Callistro" userId="S::acc13@psu.edu::f19c3354-0b98-4a4a-8e34-5b72a3770356" providerId="AD" clId="Web-{C41B31FD-AB13-0D8A-E466-57C4F9DD9424}" dt="2022-01-26T18:49:01.682" v="467"/>
          <ac:cxnSpMkLst>
            <pc:docMk/>
            <pc:sldMk cId="1454411762" sldId="442"/>
            <ac:cxnSpMk id="14" creationId="{1F16A8D4-FE87-4604-88B2-394B5D1EB437}"/>
          </ac:cxnSpMkLst>
        </pc:cxnChg>
      </pc:sldChg>
      <pc:sldChg chg="addSp delSp modSp mod setBg setClrOvrMap">
        <pc:chgData name="Clements, Ann Callistro" userId="S::acc13@psu.edu::f19c3354-0b98-4a4a-8e34-5b72a3770356" providerId="AD" clId="Web-{C41B31FD-AB13-0D8A-E466-57C4F9DD9424}" dt="2022-01-26T18:53:44.683" v="535" actId="1076"/>
        <pc:sldMkLst>
          <pc:docMk/>
          <pc:sldMk cId="2134612714" sldId="443"/>
        </pc:sldMkLst>
        <pc:spChg chg="mod">
          <ac:chgData name="Clements, Ann Callistro" userId="S::acc13@psu.edu::f19c3354-0b98-4a4a-8e34-5b72a3770356" providerId="AD" clId="Web-{C41B31FD-AB13-0D8A-E466-57C4F9DD9424}" dt="2022-01-26T18:01:40.706" v="79"/>
          <ac:spMkLst>
            <pc:docMk/>
            <pc:sldMk cId="2134612714" sldId="443"/>
            <ac:spMk id="2" creationId="{EFE5589B-E674-F345-A641-45242FF1DE9E}"/>
          </ac:spMkLst>
        </pc:spChg>
        <pc:spChg chg="del">
          <ac:chgData name="Clements, Ann Callistro" userId="S::acc13@psu.edu::f19c3354-0b98-4a4a-8e34-5b72a3770356" providerId="AD" clId="Web-{C41B31FD-AB13-0D8A-E466-57C4F9DD9424}" dt="2022-01-26T18:01:40.706" v="79"/>
          <ac:spMkLst>
            <pc:docMk/>
            <pc:sldMk cId="2134612714" sldId="443"/>
            <ac:spMk id="18" creationId="{AAD0DBB9-1A4B-4391-81D4-CB19F9AB918A}"/>
          </ac:spMkLst>
        </pc:spChg>
        <pc:spChg chg="del">
          <ac:chgData name="Clements, Ann Callistro" userId="S::acc13@psu.edu::f19c3354-0b98-4a4a-8e34-5b72a3770356" providerId="AD" clId="Web-{C41B31FD-AB13-0D8A-E466-57C4F9DD9424}" dt="2022-01-26T18:01:40.706" v="79"/>
          <ac:spMkLst>
            <pc:docMk/>
            <pc:sldMk cId="2134612714" sldId="443"/>
            <ac:spMk id="19" creationId="{BACC6370-2D7E-4714-9D71-7542949D7D5D}"/>
          </ac:spMkLst>
        </pc:spChg>
        <pc:spChg chg="del">
          <ac:chgData name="Clements, Ann Callistro" userId="S::acc13@psu.edu::f19c3354-0b98-4a4a-8e34-5b72a3770356" providerId="AD" clId="Web-{C41B31FD-AB13-0D8A-E466-57C4F9DD9424}" dt="2022-01-26T18:01:40.706" v="79"/>
          <ac:spMkLst>
            <pc:docMk/>
            <pc:sldMk cId="2134612714" sldId="443"/>
            <ac:spMk id="20" creationId="{063BBA22-50EA-4C4D-BE05-F1CE4E63AA56}"/>
          </ac:spMkLst>
        </pc:spChg>
        <pc:spChg chg="del">
          <ac:chgData name="Clements, Ann Callistro" userId="S::acc13@psu.edu::f19c3354-0b98-4a4a-8e34-5b72a3770356" providerId="AD" clId="Web-{C41B31FD-AB13-0D8A-E466-57C4F9DD9424}" dt="2022-01-26T18:01:40.706" v="79"/>
          <ac:spMkLst>
            <pc:docMk/>
            <pc:sldMk cId="2134612714" sldId="443"/>
            <ac:spMk id="21" creationId="{F68B3F68-107C-434F-AA38-110D5EA91B85}"/>
          </ac:spMkLst>
        </pc:spChg>
        <pc:spChg chg="add">
          <ac:chgData name="Clements, Ann Callistro" userId="S::acc13@psu.edu::f19c3354-0b98-4a4a-8e34-5b72a3770356" providerId="AD" clId="Web-{C41B31FD-AB13-0D8A-E466-57C4F9DD9424}" dt="2022-01-26T18:01:40.706" v="79"/>
          <ac:spMkLst>
            <pc:docMk/>
            <pc:sldMk cId="2134612714" sldId="443"/>
            <ac:spMk id="132" creationId="{CF62D2A7-8207-488C-9F46-316BA81A16C8}"/>
          </ac:spMkLst>
        </pc:spChg>
        <pc:graphicFrameChg chg="mod ord modGraphic">
          <ac:chgData name="Clements, Ann Callistro" userId="S::acc13@psu.edu::f19c3354-0b98-4a4a-8e34-5b72a3770356" providerId="AD" clId="Web-{C41B31FD-AB13-0D8A-E466-57C4F9DD9424}" dt="2022-01-26T18:01:40.706" v="79"/>
          <ac:graphicFrameMkLst>
            <pc:docMk/>
            <pc:sldMk cId="2134612714" sldId="443"/>
            <ac:graphicFrameMk id="5" creationId="{A336E5B8-7081-4125-BC4C-3E97D6A69463}"/>
          </ac:graphicFrameMkLst>
        </pc:graphicFrameChg>
        <pc:picChg chg="add mod">
          <ac:chgData name="Clements, Ann Callistro" userId="S::acc13@psu.edu::f19c3354-0b98-4a4a-8e34-5b72a3770356" providerId="AD" clId="Web-{C41B31FD-AB13-0D8A-E466-57C4F9DD9424}" dt="2022-01-26T18:53:44.683" v="535" actId="1076"/>
          <ac:picMkLst>
            <pc:docMk/>
            <pc:sldMk cId="2134612714" sldId="443"/>
            <ac:picMk id="510" creationId="{23572FD5-91DC-4D06-89DB-98D1FB4108C1}"/>
          </ac:picMkLst>
        </pc:picChg>
        <pc:picChg chg="add">
          <ac:chgData name="Clements, Ann Callistro" userId="S::acc13@psu.edu::f19c3354-0b98-4a4a-8e34-5b72a3770356" providerId="AD" clId="Web-{C41B31FD-AB13-0D8A-E466-57C4F9DD9424}" dt="2022-01-26T18:01:40.706" v="79"/>
          <ac:picMkLst>
            <pc:docMk/>
            <pc:sldMk cId="2134612714" sldId="443"/>
            <ac:picMk id="512" creationId="{C5DA4876-8B94-498F-8DC1-6A2F18512555}"/>
          </ac:picMkLst>
        </pc:picChg>
      </pc:sldChg>
      <pc:sldChg chg="modSp">
        <pc:chgData name="Clements, Ann Callistro" userId="S::acc13@psu.edu::f19c3354-0b98-4a4a-8e34-5b72a3770356" providerId="AD" clId="Web-{C41B31FD-AB13-0D8A-E466-57C4F9DD9424}" dt="2022-01-26T18:25:17.866" v="240" actId="20577"/>
        <pc:sldMkLst>
          <pc:docMk/>
          <pc:sldMk cId="1190084545" sldId="445"/>
        </pc:sldMkLst>
        <pc:spChg chg="mod">
          <ac:chgData name="Clements, Ann Callistro" userId="S::acc13@psu.edu::f19c3354-0b98-4a4a-8e34-5b72a3770356" providerId="AD" clId="Web-{C41B31FD-AB13-0D8A-E466-57C4F9DD9424}" dt="2022-01-26T18:25:17.866" v="240" actId="20577"/>
          <ac:spMkLst>
            <pc:docMk/>
            <pc:sldMk cId="1190084545" sldId="445"/>
            <ac:spMk id="2" creationId="{FCBF78B6-A54B-6C46-B0FB-C4256A4753E3}"/>
          </ac:spMkLst>
        </pc:spChg>
      </pc:sldChg>
      <pc:sldChg chg="addSp">
        <pc:chgData name="Clements, Ann Callistro" userId="S::acc13@psu.edu::f19c3354-0b98-4a4a-8e34-5b72a3770356" providerId="AD" clId="Web-{C41B31FD-AB13-0D8A-E466-57C4F9DD9424}" dt="2022-01-26T18:18:42.255" v="182"/>
        <pc:sldMkLst>
          <pc:docMk/>
          <pc:sldMk cId="3801432004" sldId="446"/>
        </pc:sldMkLst>
        <pc:picChg chg="add">
          <ac:chgData name="Clements, Ann Callistro" userId="S::acc13@psu.edu::f19c3354-0b98-4a4a-8e34-5b72a3770356" providerId="AD" clId="Web-{C41B31FD-AB13-0D8A-E466-57C4F9DD9424}" dt="2022-01-26T18:18:42.255" v="182"/>
          <ac:picMkLst>
            <pc:docMk/>
            <pc:sldMk cId="3801432004" sldId="446"/>
            <ac:picMk id="18" creationId="{3007542E-68B4-482E-A0EB-A63267883BFD}"/>
          </ac:picMkLst>
        </pc:picChg>
      </pc:sldChg>
      <pc:sldChg chg="addSp delSp modSp">
        <pc:chgData name="Clements, Ann Callistro" userId="S::acc13@psu.edu::f19c3354-0b98-4a4a-8e34-5b72a3770356" providerId="AD" clId="Web-{C41B31FD-AB13-0D8A-E466-57C4F9DD9424}" dt="2022-01-26T18:55:19.496" v="539"/>
        <pc:sldMkLst>
          <pc:docMk/>
          <pc:sldMk cId="668045465" sldId="447"/>
        </pc:sldMkLst>
        <pc:spChg chg="mod">
          <ac:chgData name="Clements, Ann Callistro" userId="S::acc13@psu.edu::f19c3354-0b98-4a4a-8e34-5b72a3770356" providerId="AD" clId="Web-{C41B31FD-AB13-0D8A-E466-57C4F9DD9424}" dt="2022-01-26T18:55:19.496" v="539"/>
          <ac:spMkLst>
            <pc:docMk/>
            <pc:sldMk cId="668045465" sldId="447"/>
            <ac:spMk id="2" creationId="{B6EFDBEB-47B4-1748-90EC-552831F8BDE1}"/>
          </ac:spMkLst>
        </pc:spChg>
        <pc:spChg chg="add del mod">
          <ac:chgData name="Clements, Ann Callistro" userId="S::acc13@psu.edu::f19c3354-0b98-4a4a-8e34-5b72a3770356" providerId="AD" clId="Web-{C41B31FD-AB13-0D8A-E466-57C4F9DD9424}" dt="2022-01-26T18:20:39.599" v="201"/>
          <ac:spMkLst>
            <pc:docMk/>
            <pc:sldMk cId="668045465" sldId="447"/>
            <ac:spMk id="32" creationId="{6CDC0E64-AEE7-4165-A30B-C2BEE493D893}"/>
          </ac:spMkLst>
        </pc:spChg>
        <pc:spChg chg="add mod">
          <ac:chgData name="Clements, Ann Callistro" userId="S::acc13@psu.edu::f19c3354-0b98-4a4a-8e34-5b72a3770356" providerId="AD" clId="Web-{C41B31FD-AB13-0D8A-E466-57C4F9DD9424}" dt="2022-01-26T18:55:19.496" v="539"/>
          <ac:spMkLst>
            <pc:docMk/>
            <pc:sldMk cId="668045465" sldId="447"/>
            <ac:spMk id="51" creationId="{E08AF98B-5A2B-4D2A-8B14-41B47AFB94FC}"/>
          </ac:spMkLst>
        </pc:spChg>
        <pc:spChg chg="add del">
          <ac:chgData name="Clements, Ann Callistro" userId="S::acc13@psu.edu::f19c3354-0b98-4a4a-8e34-5b72a3770356" providerId="AD" clId="Web-{C41B31FD-AB13-0D8A-E466-57C4F9DD9424}" dt="2022-01-26T18:19:36.052" v="189"/>
          <ac:spMkLst>
            <pc:docMk/>
            <pc:sldMk cId="668045465" sldId="447"/>
            <ac:spMk id="107" creationId="{6C4028FD-8BAA-4A19-BFDE-594D991B7552}"/>
          </ac:spMkLst>
        </pc:spChg>
        <pc:spChg chg="add del">
          <ac:chgData name="Clements, Ann Callistro" userId="S::acc13@psu.edu::f19c3354-0b98-4a4a-8e34-5b72a3770356" providerId="AD" clId="Web-{C41B31FD-AB13-0D8A-E466-57C4F9DD9424}" dt="2022-01-26T18:20:06.131" v="191"/>
          <ac:spMkLst>
            <pc:docMk/>
            <pc:sldMk cId="668045465" sldId="447"/>
            <ac:spMk id="109" creationId="{5E107275-3853-46FD-A241-DE4355A42675}"/>
          </ac:spMkLst>
        </pc:spChg>
        <pc:spChg chg="add del">
          <ac:chgData name="Clements, Ann Callistro" userId="S::acc13@psu.edu::f19c3354-0b98-4a4a-8e34-5b72a3770356" providerId="AD" clId="Web-{C41B31FD-AB13-0D8A-E466-57C4F9DD9424}" dt="2022-01-26T18:22:13.365" v="223"/>
          <ac:spMkLst>
            <pc:docMk/>
            <pc:sldMk cId="668045465" sldId="447"/>
            <ac:spMk id="111" creationId="{05CC4153-3F0D-4F4C-8F12-E8FC3FA40AEE}"/>
          </ac:spMkLst>
        </pc:spChg>
        <pc:spChg chg="add del">
          <ac:chgData name="Clements, Ann Callistro" userId="S::acc13@psu.edu::f19c3354-0b98-4a4a-8e34-5b72a3770356" providerId="AD" clId="Web-{C41B31FD-AB13-0D8A-E466-57C4F9DD9424}" dt="2022-01-26T18:55:19.496" v="539"/>
          <ac:spMkLst>
            <pc:docMk/>
            <pc:sldMk cId="668045465" sldId="447"/>
            <ac:spMk id="123" creationId="{2C61293E-6EBE-43EF-A52C-9BEBFD7679D4}"/>
          </ac:spMkLst>
        </pc:spChg>
        <pc:spChg chg="add del">
          <ac:chgData name="Clements, Ann Callistro" userId="S::acc13@psu.edu::f19c3354-0b98-4a4a-8e34-5b72a3770356" providerId="AD" clId="Web-{C41B31FD-AB13-0D8A-E466-57C4F9DD9424}" dt="2022-01-26T18:55:19.496" v="539"/>
          <ac:spMkLst>
            <pc:docMk/>
            <pc:sldMk cId="668045465" sldId="447"/>
            <ac:spMk id="125" creationId="{21540236-BFD5-4A9D-8840-4703E7F76825}"/>
          </ac:spMkLst>
        </pc:spChg>
        <pc:spChg chg="add del">
          <ac:chgData name="Clements, Ann Callistro" userId="S::acc13@psu.edu::f19c3354-0b98-4a4a-8e34-5b72a3770356" providerId="AD" clId="Web-{C41B31FD-AB13-0D8A-E466-57C4F9DD9424}" dt="2022-01-26T18:20:06.396" v="192"/>
          <ac:spMkLst>
            <pc:docMk/>
            <pc:sldMk cId="668045465" sldId="447"/>
            <ac:spMk id="166" creationId="{5628E5CB-913B-4378-97CE-18C9F6410C53}"/>
          </ac:spMkLst>
        </pc:spChg>
        <pc:spChg chg="add del">
          <ac:chgData name="Clements, Ann Callistro" userId="S::acc13@psu.edu::f19c3354-0b98-4a4a-8e34-5b72a3770356" providerId="AD" clId="Web-{C41B31FD-AB13-0D8A-E466-57C4F9DD9424}" dt="2022-01-26T18:20:06.131" v="191"/>
          <ac:spMkLst>
            <pc:docMk/>
            <pc:sldMk cId="668045465" sldId="447"/>
            <ac:spMk id="168" creationId="{2E442304-DDBD-4F7B-8017-36BCC863FB40}"/>
          </ac:spMkLst>
        </pc:spChg>
        <pc:spChg chg="add del">
          <ac:chgData name="Clements, Ann Callistro" userId="S::acc13@psu.edu::f19c3354-0b98-4a4a-8e34-5b72a3770356" providerId="AD" clId="Web-{C41B31FD-AB13-0D8A-E466-57C4F9DD9424}" dt="2022-01-26T18:22:13.365" v="223"/>
          <ac:spMkLst>
            <pc:docMk/>
            <pc:sldMk cId="668045465" sldId="447"/>
            <ac:spMk id="170" creationId="{6166C6D1-23AC-49C4-BA07-238E4E9F8CEB}"/>
          </ac:spMkLst>
        </pc:spChg>
        <pc:spChg chg="add del">
          <ac:chgData name="Clements, Ann Callistro" userId="S::acc13@psu.edu::f19c3354-0b98-4a4a-8e34-5b72a3770356" providerId="AD" clId="Web-{C41B31FD-AB13-0D8A-E466-57C4F9DD9424}" dt="2022-01-26T18:22:13.365" v="223"/>
          <ac:spMkLst>
            <pc:docMk/>
            <pc:sldMk cId="668045465" sldId="447"/>
            <ac:spMk id="171" creationId="{1C091803-41C2-48E0-9228-5148460C7479}"/>
          </ac:spMkLst>
        </pc:spChg>
        <pc:spChg chg="add del">
          <ac:chgData name="Clements, Ann Callistro" userId="S::acc13@psu.edu::f19c3354-0b98-4a4a-8e34-5b72a3770356" providerId="AD" clId="Web-{C41B31FD-AB13-0D8A-E466-57C4F9DD9424}" dt="2022-01-26T18:22:13.194" v="222"/>
          <ac:spMkLst>
            <pc:docMk/>
            <pc:sldMk cId="668045465" sldId="447"/>
            <ac:spMk id="176" creationId="{DB304A14-32D0-4873-B914-423ED7B8DAFD}"/>
          </ac:spMkLst>
        </pc:spChg>
        <pc:spChg chg="add del">
          <ac:chgData name="Clements, Ann Callistro" userId="S::acc13@psu.edu::f19c3354-0b98-4a4a-8e34-5b72a3770356" providerId="AD" clId="Web-{C41B31FD-AB13-0D8A-E466-57C4F9DD9424}" dt="2022-01-26T18:22:13.194" v="222"/>
          <ac:spMkLst>
            <pc:docMk/>
            <pc:sldMk cId="668045465" sldId="447"/>
            <ac:spMk id="178" creationId="{1D460C86-854F-4FB3-ABC2-E823D8FEB9DB}"/>
          </ac:spMkLst>
        </pc:spChg>
        <pc:spChg chg="add del">
          <ac:chgData name="Clements, Ann Callistro" userId="S::acc13@psu.edu::f19c3354-0b98-4a4a-8e34-5b72a3770356" providerId="AD" clId="Web-{C41B31FD-AB13-0D8A-E466-57C4F9DD9424}" dt="2022-01-26T18:22:13.194" v="222"/>
          <ac:spMkLst>
            <pc:docMk/>
            <pc:sldMk cId="668045465" sldId="447"/>
            <ac:spMk id="180" creationId="{BB48116A-278A-4CC5-89D3-9DE8E8FF1245}"/>
          </ac:spMkLst>
        </pc:spChg>
        <pc:graphicFrameChg chg="mod ord modGraphic">
          <ac:chgData name="Clements, Ann Callistro" userId="S::acc13@psu.edu::f19c3354-0b98-4a4a-8e34-5b72a3770356" providerId="AD" clId="Web-{C41B31FD-AB13-0D8A-E466-57C4F9DD9424}" dt="2022-01-26T18:55:19.496" v="539"/>
          <ac:graphicFrameMkLst>
            <pc:docMk/>
            <pc:sldMk cId="668045465" sldId="447"/>
            <ac:graphicFrameMk id="156" creationId="{E50A71FD-A389-436A-AF2B-1C3C3C8914F2}"/>
          </ac:graphicFrameMkLst>
        </pc:graphicFrameChg>
        <pc:picChg chg="add mod ord">
          <ac:chgData name="Clements, Ann Callistro" userId="S::acc13@psu.edu::f19c3354-0b98-4a4a-8e34-5b72a3770356" providerId="AD" clId="Web-{C41B31FD-AB13-0D8A-E466-57C4F9DD9424}" dt="2022-01-26T18:22:13.365" v="223"/>
          <ac:picMkLst>
            <pc:docMk/>
            <pc:sldMk cId="668045465" sldId="447"/>
            <ac:picMk id="30" creationId="{CB423539-6EAE-4EFA-A09E-13C409C3B6D9}"/>
          </ac:picMkLst>
        </pc:picChg>
        <pc:picChg chg="add del mod">
          <ac:chgData name="Clements, Ann Callistro" userId="S::acc13@psu.edu::f19c3354-0b98-4a4a-8e34-5b72a3770356" providerId="AD" clId="Web-{C41B31FD-AB13-0D8A-E466-57C4F9DD9424}" dt="2022-01-26T18:20:39.615" v="202"/>
          <ac:picMkLst>
            <pc:docMk/>
            <pc:sldMk cId="668045465" sldId="447"/>
            <ac:picMk id="31" creationId="{7F8FBBF9-E511-4F9B-9CB9-67ACD1269988}"/>
          </ac:picMkLst>
        </pc:picChg>
        <pc:picChg chg="add mod">
          <ac:chgData name="Clements, Ann Callistro" userId="S::acc13@psu.edu::f19c3354-0b98-4a4a-8e34-5b72a3770356" providerId="AD" clId="Web-{C41B31FD-AB13-0D8A-E466-57C4F9DD9424}" dt="2022-01-26T18:55:19.496" v="539"/>
          <ac:picMkLst>
            <pc:docMk/>
            <pc:sldMk cId="668045465" sldId="447"/>
            <ac:picMk id="50" creationId="{7D136655-4CAB-4910-AA39-BA895258E0D7}"/>
          </ac:picMkLst>
        </pc:picChg>
        <pc:cxnChg chg="add del">
          <ac:chgData name="Clements, Ann Callistro" userId="S::acc13@psu.edu::f19c3354-0b98-4a4a-8e34-5b72a3770356" providerId="AD" clId="Web-{C41B31FD-AB13-0D8A-E466-57C4F9DD9424}" dt="2022-01-26T18:55:19.496" v="539"/>
          <ac:cxnSpMkLst>
            <pc:docMk/>
            <pc:sldMk cId="668045465" sldId="447"/>
            <ac:cxnSpMk id="182" creationId="{A7F400EE-A8A5-48AF-B4D6-291B52C6F0B0}"/>
          </ac:cxnSpMkLst>
        </pc:cxnChg>
      </pc:sldChg>
      <pc:sldChg chg="addSp">
        <pc:chgData name="Clements, Ann Callistro" userId="S::acc13@psu.edu::f19c3354-0b98-4a4a-8e34-5b72a3770356" providerId="AD" clId="Web-{C41B31FD-AB13-0D8A-E466-57C4F9DD9424}" dt="2022-01-26T18:18:55.584" v="187"/>
        <pc:sldMkLst>
          <pc:docMk/>
          <pc:sldMk cId="2733171219" sldId="448"/>
        </pc:sldMkLst>
        <pc:picChg chg="add">
          <ac:chgData name="Clements, Ann Callistro" userId="S::acc13@psu.edu::f19c3354-0b98-4a4a-8e34-5b72a3770356" providerId="AD" clId="Web-{C41B31FD-AB13-0D8A-E466-57C4F9DD9424}" dt="2022-01-26T18:18:55.584" v="187"/>
          <ac:picMkLst>
            <pc:docMk/>
            <pc:sldMk cId="2733171219" sldId="448"/>
            <ac:picMk id="48" creationId="{ED05E07D-5634-4DEB-870E-1E2168E3F030}"/>
          </ac:picMkLst>
        </pc:picChg>
      </pc:sldChg>
      <pc:sldChg chg="addSp delSp modSp del">
        <pc:chgData name="Clements, Ann Callistro" userId="S::acc13@psu.edu::f19c3354-0b98-4a4a-8e34-5b72a3770356" providerId="AD" clId="Web-{C41B31FD-AB13-0D8A-E466-57C4F9DD9424}" dt="2022-01-26T19:37:46.956" v="1009"/>
        <pc:sldMkLst>
          <pc:docMk/>
          <pc:sldMk cId="2787717321" sldId="451"/>
        </pc:sldMkLst>
        <pc:spChg chg="add del">
          <ac:chgData name="Clements, Ann Callistro" userId="S::acc13@psu.edu::f19c3354-0b98-4a4a-8e34-5b72a3770356" providerId="AD" clId="Web-{C41B31FD-AB13-0D8A-E466-57C4F9DD9424}" dt="2022-01-26T18:23:36.038" v="234"/>
          <ac:spMkLst>
            <pc:docMk/>
            <pc:sldMk cId="2787717321" sldId="451"/>
            <ac:spMk id="9" creationId="{BACC6370-2D7E-4714-9D71-7542949D7D5D}"/>
          </ac:spMkLst>
        </pc:spChg>
        <pc:spChg chg="add del">
          <ac:chgData name="Clements, Ann Callistro" userId="S::acc13@psu.edu::f19c3354-0b98-4a4a-8e34-5b72a3770356" providerId="AD" clId="Web-{C41B31FD-AB13-0D8A-E466-57C4F9DD9424}" dt="2022-01-26T18:23:36.038" v="234"/>
          <ac:spMkLst>
            <pc:docMk/>
            <pc:sldMk cId="2787717321" sldId="451"/>
            <ac:spMk id="11" creationId="{256B2C21-A230-48C0-8DF1-C46611373C44}"/>
          </ac:spMkLst>
        </pc:spChg>
        <pc:spChg chg="mod">
          <ac:chgData name="Clements, Ann Callistro" userId="S::acc13@psu.edu::f19c3354-0b98-4a4a-8e34-5b72a3770356" providerId="AD" clId="Web-{C41B31FD-AB13-0D8A-E466-57C4F9DD9424}" dt="2022-01-26T18:56:53.559" v="545"/>
          <ac:spMkLst>
            <pc:docMk/>
            <pc:sldMk cId="2787717321" sldId="451"/>
            <ac:spMk id="12" creationId="{AA8252F8-DFE3-6B48-ABC4-C8A155F5D60F}"/>
          </ac:spMkLst>
        </pc:spChg>
        <pc:spChg chg="add del">
          <ac:chgData name="Clements, Ann Callistro" userId="S::acc13@psu.edu::f19c3354-0b98-4a4a-8e34-5b72a3770356" providerId="AD" clId="Web-{C41B31FD-AB13-0D8A-E466-57C4F9DD9424}" dt="2022-01-26T18:23:36.038" v="234"/>
          <ac:spMkLst>
            <pc:docMk/>
            <pc:sldMk cId="2787717321" sldId="451"/>
            <ac:spMk id="13" creationId="{3847E18C-932D-4C95-AABA-FEC7C9499AD7}"/>
          </ac:spMkLst>
        </pc:spChg>
        <pc:spChg chg="add del">
          <ac:chgData name="Clements, Ann Callistro" userId="S::acc13@psu.edu::f19c3354-0b98-4a4a-8e34-5b72a3770356" providerId="AD" clId="Web-{C41B31FD-AB13-0D8A-E466-57C4F9DD9424}" dt="2022-01-26T18:23:36.038" v="234"/>
          <ac:spMkLst>
            <pc:docMk/>
            <pc:sldMk cId="2787717321" sldId="451"/>
            <ac:spMk id="15" creationId="{3150CB11-0C61-439E-910F-5787759E72A0}"/>
          </ac:spMkLst>
        </pc:spChg>
        <pc:spChg chg="add del">
          <ac:chgData name="Clements, Ann Callistro" userId="S::acc13@psu.edu::f19c3354-0b98-4a4a-8e34-5b72a3770356" providerId="AD" clId="Web-{C41B31FD-AB13-0D8A-E466-57C4F9DD9424}" dt="2022-01-26T18:23:36.038" v="234"/>
          <ac:spMkLst>
            <pc:docMk/>
            <pc:sldMk cId="2787717321" sldId="451"/>
            <ac:spMk id="17" creationId="{43F8A58B-5155-44CE-A5FF-7647B47D0A7A}"/>
          </ac:spMkLst>
        </pc:spChg>
        <pc:spChg chg="add del">
          <ac:chgData name="Clements, Ann Callistro" userId="S::acc13@psu.edu::f19c3354-0b98-4a4a-8e34-5b72a3770356" providerId="AD" clId="Web-{C41B31FD-AB13-0D8A-E466-57C4F9DD9424}" dt="2022-01-26T18:23:36.038" v="234"/>
          <ac:spMkLst>
            <pc:docMk/>
            <pc:sldMk cId="2787717321" sldId="451"/>
            <ac:spMk id="19" creationId="{443F2ACA-E6D6-4028-82DD-F03C262D5DE6}"/>
          </ac:spMkLst>
        </pc:spChg>
        <pc:spChg chg="add del">
          <ac:chgData name="Clements, Ann Callistro" userId="S::acc13@psu.edu::f19c3354-0b98-4a4a-8e34-5b72a3770356" providerId="AD" clId="Web-{C41B31FD-AB13-0D8A-E466-57C4F9DD9424}" dt="2022-01-26T18:09:11.644" v="101"/>
          <ac:spMkLst>
            <pc:docMk/>
            <pc:sldMk cId="2787717321" sldId="451"/>
            <ac:spMk id="24" creationId="{D4771268-CB57-404A-9271-370EB28F6090}"/>
          </ac:spMkLst>
        </pc:spChg>
        <pc:spChg chg="add mod">
          <ac:chgData name="Clements, Ann Callistro" userId="S::acc13@psu.edu::f19c3354-0b98-4a4a-8e34-5b72a3770356" providerId="AD" clId="Web-{C41B31FD-AB13-0D8A-E466-57C4F9DD9424}" dt="2022-01-26T18:56:53.559" v="545"/>
          <ac:spMkLst>
            <pc:docMk/>
            <pc:sldMk cId="2787717321" sldId="451"/>
            <ac:spMk id="39" creationId="{8200428E-961E-433C-8EBF-F8CC3663BDBD}"/>
          </ac:spMkLst>
        </pc:spChg>
        <pc:spChg chg="add del">
          <ac:chgData name="Clements, Ann Callistro" userId="S::acc13@psu.edu::f19c3354-0b98-4a4a-8e34-5b72a3770356" providerId="AD" clId="Web-{C41B31FD-AB13-0D8A-E466-57C4F9DD9424}" dt="2022-01-26T18:56:53.559" v="545"/>
          <ac:spMkLst>
            <pc:docMk/>
            <pc:sldMk cId="2787717321" sldId="451"/>
            <ac:spMk id="53" creationId="{2C61293E-6EBE-43EF-A52C-9BEBFD7679D4}"/>
          </ac:spMkLst>
        </pc:spChg>
        <pc:spChg chg="add del">
          <ac:chgData name="Clements, Ann Callistro" userId="S::acc13@psu.edu::f19c3354-0b98-4a4a-8e34-5b72a3770356" providerId="AD" clId="Web-{C41B31FD-AB13-0D8A-E466-57C4F9DD9424}" dt="2022-01-26T18:56:53.559" v="545"/>
          <ac:spMkLst>
            <pc:docMk/>
            <pc:sldMk cId="2787717321" sldId="451"/>
            <ac:spMk id="55" creationId="{21540236-BFD5-4A9D-8840-4703E7F76825}"/>
          </ac:spMkLst>
        </pc:spChg>
        <pc:graphicFrameChg chg="mod ord modGraphic">
          <ac:chgData name="Clements, Ann Callistro" userId="S::acc13@psu.edu::f19c3354-0b98-4a4a-8e34-5b72a3770356" providerId="AD" clId="Web-{C41B31FD-AB13-0D8A-E466-57C4F9DD9424}" dt="2022-01-26T18:58:12.934" v="549" actId="20577"/>
          <ac:graphicFrameMkLst>
            <pc:docMk/>
            <pc:sldMk cId="2787717321" sldId="451"/>
            <ac:graphicFrameMk id="4" creationId="{CD0FB9DD-2645-9144-9E9F-608D8C7AB606}"/>
          </ac:graphicFrameMkLst>
        </pc:graphicFrameChg>
        <pc:picChg chg="add ord">
          <ac:chgData name="Clements, Ann Callistro" userId="S::acc13@psu.edu::f19c3354-0b98-4a4a-8e34-5b72a3770356" providerId="AD" clId="Web-{C41B31FD-AB13-0D8A-E466-57C4F9DD9424}" dt="2022-01-26T18:23:36.038" v="234"/>
          <ac:picMkLst>
            <pc:docMk/>
            <pc:sldMk cId="2787717321" sldId="451"/>
            <ac:picMk id="32" creationId="{A6E5084E-A5BC-4105-97F8-84855EF9E058}"/>
          </ac:picMkLst>
        </pc:picChg>
        <pc:picChg chg="add mod">
          <ac:chgData name="Clements, Ann Callistro" userId="S::acc13@psu.edu::f19c3354-0b98-4a4a-8e34-5b72a3770356" providerId="AD" clId="Web-{C41B31FD-AB13-0D8A-E466-57C4F9DD9424}" dt="2022-01-26T18:56:53.559" v="545"/>
          <ac:picMkLst>
            <pc:docMk/>
            <pc:sldMk cId="2787717321" sldId="451"/>
            <ac:picMk id="38" creationId="{F6FDFBE9-6673-4766-9D5D-1E98FC20A66F}"/>
          </ac:picMkLst>
        </pc:picChg>
        <pc:cxnChg chg="add del">
          <ac:chgData name="Clements, Ann Callistro" userId="S::acc13@psu.edu::f19c3354-0b98-4a4a-8e34-5b72a3770356" providerId="AD" clId="Web-{C41B31FD-AB13-0D8A-E466-57C4F9DD9424}" dt="2022-01-26T18:23:28.116" v="231"/>
          <ac:cxnSpMkLst>
            <pc:docMk/>
            <pc:sldMk cId="2787717321" sldId="451"/>
            <ac:cxnSpMk id="44" creationId="{A7F400EE-A8A5-48AF-B4D6-291B52C6F0B0}"/>
          </ac:cxnSpMkLst>
        </pc:cxnChg>
        <pc:cxnChg chg="add del">
          <ac:chgData name="Clements, Ann Callistro" userId="S::acc13@psu.edu::f19c3354-0b98-4a4a-8e34-5b72a3770356" providerId="AD" clId="Web-{C41B31FD-AB13-0D8A-E466-57C4F9DD9424}" dt="2022-01-26T18:23:35.538" v="233"/>
          <ac:cxnSpMkLst>
            <pc:docMk/>
            <pc:sldMk cId="2787717321" sldId="451"/>
            <ac:cxnSpMk id="46" creationId="{A7F400EE-A8A5-48AF-B4D6-291B52C6F0B0}"/>
          </ac:cxnSpMkLst>
        </pc:cxnChg>
        <pc:cxnChg chg="add del">
          <ac:chgData name="Clements, Ann Callistro" userId="S::acc13@psu.edu::f19c3354-0b98-4a4a-8e34-5b72a3770356" providerId="AD" clId="Web-{C41B31FD-AB13-0D8A-E466-57C4F9DD9424}" dt="2022-01-26T18:56:53.559" v="545"/>
          <ac:cxnSpMkLst>
            <pc:docMk/>
            <pc:sldMk cId="2787717321" sldId="451"/>
            <ac:cxnSpMk id="48" creationId="{A7F400EE-A8A5-48AF-B4D6-291B52C6F0B0}"/>
          </ac:cxnSpMkLst>
        </pc:cxnChg>
      </pc:sldChg>
      <pc:sldChg chg="addSp delSp modSp mod setBg setClrOvrMap">
        <pc:chgData name="Clements, Ann Callistro" userId="S::acc13@psu.edu::f19c3354-0b98-4a4a-8e34-5b72a3770356" providerId="AD" clId="Web-{C41B31FD-AB13-0D8A-E466-57C4F9DD9424}" dt="2022-01-26T18:34:04.805" v="305"/>
        <pc:sldMkLst>
          <pc:docMk/>
          <pc:sldMk cId="1262783916" sldId="455"/>
        </pc:sldMkLst>
        <pc:spChg chg="mod">
          <ac:chgData name="Clements, Ann Callistro" userId="S::acc13@psu.edu::f19c3354-0b98-4a4a-8e34-5b72a3770356" providerId="AD" clId="Web-{C41B31FD-AB13-0D8A-E466-57C4F9DD9424}" dt="2022-01-26T18:32:20.805" v="292" actId="14100"/>
          <ac:spMkLst>
            <pc:docMk/>
            <pc:sldMk cId="1262783916" sldId="455"/>
            <ac:spMk id="7" creationId="{89B75739-DBBD-EE4F-8884-ED2159DC8CCB}"/>
          </ac:spMkLst>
        </pc:spChg>
        <pc:spChg chg="mod ord">
          <ac:chgData name="Clements, Ann Callistro" userId="S::acc13@psu.edu::f19c3354-0b98-4a4a-8e34-5b72a3770356" providerId="AD" clId="Web-{C41B31FD-AB13-0D8A-E466-57C4F9DD9424}" dt="2022-01-26T18:32:32.242" v="295"/>
          <ac:spMkLst>
            <pc:docMk/>
            <pc:sldMk cId="1262783916" sldId="455"/>
            <ac:spMk id="8" creationId="{7BE46D9E-E4A7-724D-8A9D-A3B6786371DF}"/>
          </ac:spMkLst>
        </pc:spChg>
        <pc:spChg chg="del">
          <ac:chgData name="Clements, Ann Callistro" userId="S::acc13@psu.edu::f19c3354-0b98-4a4a-8e34-5b72a3770356" providerId="AD" clId="Web-{C41B31FD-AB13-0D8A-E466-57C4F9DD9424}" dt="2022-01-26T18:29:30.913" v="255"/>
          <ac:spMkLst>
            <pc:docMk/>
            <pc:sldMk cId="1262783916" sldId="455"/>
            <ac:spMk id="9" creationId="{1A49E677-F661-514E-95B7-856BF47877C5}"/>
          </ac:spMkLst>
        </pc:spChg>
        <pc:spChg chg="del">
          <ac:chgData name="Clements, Ann Callistro" userId="S::acc13@psu.edu::f19c3354-0b98-4a4a-8e34-5b72a3770356" providerId="AD" clId="Web-{C41B31FD-AB13-0D8A-E466-57C4F9DD9424}" dt="2022-01-26T18:29:49.132" v="256"/>
          <ac:spMkLst>
            <pc:docMk/>
            <pc:sldMk cId="1262783916" sldId="455"/>
            <ac:spMk id="18" creationId="{BC4C4868-CB8F-4AF9-9CDB-8108F2C19B67}"/>
          </ac:spMkLst>
        </pc:spChg>
        <pc:spChg chg="del">
          <ac:chgData name="Clements, Ann Callistro" userId="S::acc13@psu.edu::f19c3354-0b98-4a4a-8e34-5b72a3770356" providerId="AD" clId="Web-{C41B31FD-AB13-0D8A-E466-57C4F9DD9424}" dt="2022-01-26T18:29:49.132" v="256"/>
          <ac:spMkLst>
            <pc:docMk/>
            <pc:sldMk cId="1262783916" sldId="455"/>
            <ac:spMk id="20" creationId="{375E0459-6403-40CD-989D-56A4407CA12E}"/>
          </ac:spMkLst>
        </pc:spChg>
        <pc:spChg chg="del">
          <ac:chgData name="Clements, Ann Callistro" userId="S::acc13@psu.edu::f19c3354-0b98-4a4a-8e34-5b72a3770356" providerId="AD" clId="Web-{C41B31FD-AB13-0D8A-E466-57C4F9DD9424}" dt="2022-01-26T18:29:49.132" v="256"/>
          <ac:spMkLst>
            <pc:docMk/>
            <pc:sldMk cId="1262783916" sldId="455"/>
            <ac:spMk id="21" creationId="{1B15ED52-F352-441B-82BF-E0EA34836D08}"/>
          </ac:spMkLst>
        </pc:spChg>
        <pc:spChg chg="del">
          <ac:chgData name="Clements, Ann Callistro" userId="S::acc13@psu.edu::f19c3354-0b98-4a4a-8e34-5b72a3770356" providerId="AD" clId="Web-{C41B31FD-AB13-0D8A-E466-57C4F9DD9424}" dt="2022-01-26T18:29:49.132" v="256"/>
          <ac:spMkLst>
            <pc:docMk/>
            <pc:sldMk cId="1262783916" sldId="455"/>
            <ac:spMk id="22" creationId="{53E5B1A8-3AC9-4BD1-9BBC-78CA94F2D1BA}"/>
          </ac:spMkLst>
        </pc:spChg>
        <pc:spChg chg="del">
          <ac:chgData name="Clements, Ann Callistro" userId="S::acc13@psu.edu::f19c3354-0b98-4a4a-8e34-5b72a3770356" providerId="AD" clId="Web-{C41B31FD-AB13-0D8A-E466-57C4F9DD9424}" dt="2022-01-26T18:29:49.132" v="256"/>
          <ac:spMkLst>
            <pc:docMk/>
            <pc:sldMk cId="1262783916" sldId="455"/>
            <ac:spMk id="23" creationId="{3B2E3793-BFE6-45A2-9B7B-E18844431C99}"/>
          </ac:spMkLst>
        </pc:spChg>
        <pc:spChg chg="del">
          <ac:chgData name="Clements, Ann Callistro" userId="S::acc13@psu.edu::f19c3354-0b98-4a4a-8e34-5b72a3770356" providerId="AD" clId="Web-{C41B31FD-AB13-0D8A-E466-57C4F9DD9424}" dt="2022-01-26T18:29:49.132" v="256"/>
          <ac:spMkLst>
            <pc:docMk/>
            <pc:sldMk cId="1262783916" sldId="455"/>
            <ac:spMk id="24" creationId="{B3FA1AAC-C1ED-4F77-BFA4-BE80FC0AC795}"/>
          </ac:spMkLst>
        </pc:spChg>
        <pc:spChg chg="add del">
          <ac:chgData name="Clements, Ann Callistro" userId="S::acc13@psu.edu::f19c3354-0b98-4a4a-8e34-5b72a3770356" providerId="AD" clId="Web-{C41B31FD-AB13-0D8A-E466-57C4F9DD9424}" dt="2022-01-26T18:30:25.461" v="264"/>
          <ac:spMkLst>
            <pc:docMk/>
            <pc:sldMk cId="1262783916" sldId="455"/>
            <ac:spMk id="29" creationId="{CF62D2A7-8207-488C-9F46-316BA81A16C8}"/>
          </ac:spMkLst>
        </pc:spChg>
        <pc:spChg chg="add">
          <ac:chgData name="Clements, Ann Callistro" userId="S::acc13@psu.edu::f19c3354-0b98-4a4a-8e34-5b72a3770356" providerId="AD" clId="Web-{C41B31FD-AB13-0D8A-E466-57C4F9DD9424}" dt="2022-01-26T18:30:25.461" v="264"/>
          <ac:spMkLst>
            <pc:docMk/>
            <pc:sldMk cId="1262783916" sldId="455"/>
            <ac:spMk id="34" creationId="{CF62D2A7-8207-488C-9F46-316BA81A16C8}"/>
          </ac:spMkLst>
        </pc:spChg>
        <pc:picChg chg="add del mod">
          <ac:chgData name="Clements, Ann Callistro" userId="S::acc13@psu.edu::f19c3354-0b98-4a4a-8e34-5b72a3770356" providerId="AD" clId="Web-{C41B31FD-AB13-0D8A-E466-57C4F9DD9424}" dt="2022-01-26T18:26:58.226" v="246"/>
          <ac:picMkLst>
            <pc:docMk/>
            <pc:sldMk cId="1262783916" sldId="455"/>
            <ac:picMk id="2" creationId="{0C5D5C08-6B04-4A14-B88D-97FD95BD9FF3}"/>
          </ac:picMkLst>
        </pc:picChg>
        <pc:picChg chg="add mod ord">
          <ac:chgData name="Clements, Ann Callistro" userId="S::acc13@psu.edu::f19c3354-0b98-4a4a-8e34-5b72a3770356" providerId="AD" clId="Web-{C41B31FD-AB13-0D8A-E466-57C4F9DD9424}" dt="2022-01-26T18:30:25.461" v="264"/>
          <ac:picMkLst>
            <pc:docMk/>
            <pc:sldMk cId="1262783916" sldId="455"/>
            <ac:picMk id="3" creationId="{791D64FF-092D-4012-AB6E-62AF933CC13C}"/>
          </ac:picMkLst>
        </pc:picChg>
        <pc:picChg chg="add">
          <ac:chgData name="Clements, Ann Callistro" userId="S::acc13@psu.edu::f19c3354-0b98-4a4a-8e34-5b72a3770356" providerId="AD" clId="Web-{C41B31FD-AB13-0D8A-E466-57C4F9DD9424}" dt="2022-01-26T18:34:04.805" v="305"/>
          <ac:picMkLst>
            <pc:docMk/>
            <pc:sldMk cId="1262783916" sldId="455"/>
            <ac:picMk id="4" creationId="{A8339A48-B5D7-4D4F-8ED5-2C076406CF77}"/>
          </ac:picMkLst>
        </pc:picChg>
      </pc:sldChg>
      <pc:sldChg chg="addSp modSp">
        <pc:chgData name="Clements, Ann Callistro" userId="S::acc13@psu.edu::f19c3354-0b98-4a4a-8e34-5b72a3770356" providerId="AD" clId="Web-{C41B31FD-AB13-0D8A-E466-57C4F9DD9424}" dt="2022-01-26T18:34:02.649" v="304" actId="1076"/>
        <pc:sldMkLst>
          <pc:docMk/>
          <pc:sldMk cId="654179918" sldId="456"/>
        </pc:sldMkLst>
        <pc:picChg chg="add mod">
          <ac:chgData name="Clements, Ann Callistro" userId="S::acc13@psu.edu::f19c3354-0b98-4a4a-8e34-5b72a3770356" providerId="AD" clId="Web-{C41B31FD-AB13-0D8A-E466-57C4F9DD9424}" dt="2022-01-26T18:34:02.649" v="304" actId="1076"/>
          <ac:picMkLst>
            <pc:docMk/>
            <pc:sldMk cId="654179918" sldId="456"/>
            <ac:picMk id="4" creationId="{5237BEAC-27E6-471C-8D7F-FBD90F38C7B5}"/>
          </ac:picMkLst>
        </pc:picChg>
      </pc:sldChg>
      <pc:sldChg chg="addSp delSp modSp mod setBg setClrOvrMap">
        <pc:chgData name="Clements, Ann Callistro" userId="S::acc13@psu.edu::f19c3354-0b98-4a4a-8e34-5b72a3770356" providerId="AD" clId="Web-{C41B31FD-AB13-0D8A-E466-57C4F9DD9424}" dt="2022-01-26T18:02:22.675" v="81"/>
        <pc:sldMkLst>
          <pc:docMk/>
          <pc:sldMk cId="754852492" sldId="462"/>
        </pc:sldMkLst>
        <pc:spChg chg="add del">
          <ac:chgData name="Clements, Ann Callistro" userId="S::acc13@psu.edu::f19c3354-0b98-4a4a-8e34-5b72a3770356" providerId="AD" clId="Web-{C41B31FD-AB13-0D8A-E466-57C4F9DD9424}" dt="2022-01-26T18:02:22.675" v="81"/>
          <ac:spMkLst>
            <pc:docMk/>
            <pc:sldMk cId="754852492" sldId="462"/>
            <ac:spMk id="8" creationId="{32BC26D8-82FB-445E-AA49-62A77D7C1EE0}"/>
          </ac:spMkLst>
        </pc:spChg>
        <pc:spChg chg="mod">
          <ac:chgData name="Clements, Ann Callistro" userId="S::acc13@psu.edu::f19c3354-0b98-4a4a-8e34-5b72a3770356" providerId="AD" clId="Web-{C41B31FD-AB13-0D8A-E466-57C4F9DD9424}" dt="2022-01-26T18:02:22.675" v="81"/>
          <ac:spMkLst>
            <pc:docMk/>
            <pc:sldMk cId="754852492" sldId="462"/>
            <ac:spMk id="9" creationId="{4F009C36-073C-2E48-A97E-D87468CB9ACD}"/>
          </ac:spMkLst>
        </pc:spChg>
        <pc:spChg chg="add del">
          <ac:chgData name="Clements, Ann Callistro" userId="S::acc13@psu.edu::f19c3354-0b98-4a4a-8e34-5b72a3770356" providerId="AD" clId="Web-{C41B31FD-AB13-0D8A-E466-57C4F9DD9424}" dt="2022-01-26T18:02:22.675" v="81"/>
          <ac:spMkLst>
            <pc:docMk/>
            <pc:sldMk cId="754852492" sldId="462"/>
            <ac:spMk id="10" creationId="{CB44330D-EA18-4254-AA95-EB49948539B8}"/>
          </ac:spMkLst>
        </pc:spChg>
        <pc:spChg chg="add del">
          <ac:chgData name="Clements, Ann Callistro" userId="S::acc13@psu.edu::f19c3354-0b98-4a4a-8e34-5b72a3770356" providerId="AD" clId="Web-{C41B31FD-AB13-0D8A-E466-57C4F9DD9424}" dt="2022-01-26T18:02:22.675" v="81"/>
          <ac:spMkLst>
            <pc:docMk/>
            <pc:sldMk cId="754852492" sldId="462"/>
            <ac:spMk id="15" creationId="{9B76D444-2756-434F-AE61-96D69830C13E}"/>
          </ac:spMkLst>
        </pc:spChg>
        <pc:spChg chg="add del">
          <ac:chgData name="Clements, Ann Callistro" userId="S::acc13@psu.edu::f19c3354-0b98-4a4a-8e34-5b72a3770356" providerId="AD" clId="Web-{C41B31FD-AB13-0D8A-E466-57C4F9DD9424}" dt="2022-01-26T18:02:22.675" v="81"/>
          <ac:spMkLst>
            <pc:docMk/>
            <pc:sldMk cId="754852492" sldId="462"/>
            <ac:spMk id="17" creationId="{A27B6159-7734-4564-9E0F-C4BC43C36E52}"/>
          </ac:spMkLst>
        </pc:spChg>
        <pc:picChg chg="mod">
          <ac:chgData name="Clements, Ann Callistro" userId="S::acc13@psu.edu::f19c3354-0b98-4a4a-8e34-5b72a3770356" providerId="AD" clId="Web-{C41B31FD-AB13-0D8A-E466-57C4F9DD9424}" dt="2022-01-26T18:02:22.675" v="81"/>
          <ac:picMkLst>
            <pc:docMk/>
            <pc:sldMk cId="754852492" sldId="462"/>
            <ac:picMk id="3" creationId="{D121FFCA-209B-CA4C-A1DA-1B6843EBECAA}"/>
          </ac:picMkLst>
        </pc:picChg>
        <pc:cxnChg chg="add del">
          <ac:chgData name="Clements, Ann Callistro" userId="S::acc13@psu.edu::f19c3354-0b98-4a4a-8e34-5b72a3770356" providerId="AD" clId="Web-{C41B31FD-AB13-0D8A-E466-57C4F9DD9424}" dt="2022-01-26T18:02:22.675" v="81"/>
          <ac:cxnSpMkLst>
            <pc:docMk/>
            <pc:sldMk cId="754852492" sldId="462"/>
            <ac:cxnSpMk id="19" creationId="{E2FFB46B-05BC-4950-B18A-9593FDAE6ED7}"/>
          </ac:cxnSpMkLst>
        </pc:cxnChg>
      </pc:sldChg>
      <pc:sldChg chg="addSp modSp">
        <pc:chgData name="Clements, Ann Callistro" userId="S::acc13@psu.edu::f19c3354-0b98-4a4a-8e34-5b72a3770356" providerId="AD" clId="Web-{C41B31FD-AB13-0D8A-E466-57C4F9DD9424}" dt="2022-01-26T18:18:52.880" v="186" actId="1076"/>
        <pc:sldMkLst>
          <pc:docMk/>
          <pc:sldMk cId="3400014470" sldId="465"/>
        </pc:sldMkLst>
        <pc:spChg chg="mod">
          <ac:chgData name="Clements, Ann Callistro" userId="S::acc13@psu.edu::f19c3354-0b98-4a4a-8e34-5b72a3770356" providerId="AD" clId="Web-{C41B31FD-AB13-0D8A-E466-57C4F9DD9424}" dt="2022-01-26T18:18:52.880" v="186" actId="1076"/>
          <ac:spMkLst>
            <pc:docMk/>
            <pc:sldMk cId="3400014470" sldId="465"/>
            <ac:spMk id="4" creationId="{47B7FE1D-A6E8-0A41-B6AC-9E71D69408B5}"/>
          </ac:spMkLst>
        </pc:spChg>
        <pc:picChg chg="add">
          <ac:chgData name="Clements, Ann Callistro" userId="S::acc13@psu.edu::f19c3354-0b98-4a4a-8e34-5b72a3770356" providerId="AD" clId="Web-{C41B31FD-AB13-0D8A-E466-57C4F9DD9424}" dt="2022-01-26T18:18:46.802" v="183"/>
          <ac:picMkLst>
            <pc:docMk/>
            <pc:sldMk cId="3400014470" sldId="465"/>
            <ac:picMk id="2" creationId="{AF02E075-FD75-4D4B-8A79-530C8D3AB324}"/>
          </ac:picMkLst>
        </pc:picChg>
      </pc:sldChg>
      <pc:sldChg chg="addSp">
        <pc:chgData name="Clements, Ann Callistro" userId="S::acc13@psu.edu::f19c3354-0b98-4a4a-8e34-5b72a3770356" providerId="AD" clId="Web-{C41B31FD-AB13-0D8A-E466-57C4F9DD9424}" dt="2022-01-26T18:33:33.555" v="296"/>
        <pc:sldMkLst>
          <pc:docMk/>
          <pc:sldMk cId="3032966070" sldId="466"/>
        </pc:sldMkLst>
        <pc:picChg chg="add">
          <ac:chgData name="Clements, Ann Callistro" userId="S::acc13@psu.edu::f19c3354-0b98-4a4a-8e34-5b72a3770356" providerId="AD" clId="Web-{C41B31FD-AB13-0D8A-E466-57C4F9DD9424}" dt="2022-01-26T18:33:33.555" v="296"/>
          <ac:picMkLst>
            <pc:docMk/>
            <pc:sldMk cId="3032966070" sldId="466"/>
            <ac:picMk id="2" creationId="{2C8CB954-B8F1-44A3-927B-31B9907D1787}"/>
          </ac:picMkLst>
        </pc:picChg>
      </pc:sldChg>
      <pc:sldChg chg="addSp delSp">
        <pc:chgData name="Clements, Ann Callistro" userId="S::acc13@psu.edu::f19c3354-0b98-4a4a-8e34-5b72a3770356" providerId="AD" clId="Web-{C41B31FD-AB13-0D8A-E466-57C4F9DD9424}" dt="2022-01-26T18:34:11.946" v="307"/>
        <pc:sldMkLst>
          <pc:docMk/>
          <pc:sldMk cId="1706799865" sldId="467"/>
        </pc:sldMkLst>
        <pc:picChg chg="add del">
          <ac:chgData name="Clements, Ann Callistro" userId="S::acc13@psu.edu::f19c3354-0b98-4a4a-8e34-5b72a3770356" providerId="AD" clId="Web-{C41B31FD-AB13-0D8A-E466-57C4F9DD9424}" dt="2022-01-26T18:34:11.946" v="307"/>
          <ac:picMkLst>
            <pc:docMk/>
            <pc:sldMk cId="1706799865" sldId="467"/>
            <ac:picMk id="4" creationId="{DB67363B-68EF-42C3-A112-B61B68566225}"/>
          </ac:picMkLst>
        </pc:picChg>
      </pc:sldChg>
      <pc:sldChg chg="addSp delSp modSp">
        <pc:chgData name="Clements, Ann Callistro" userId="S::acc13@psu.edu::f19c3354-0b98-4a4a-8e34-5b72a3770356" providerId="AD" clId="Web-{C41B31FD-AB13-0D8A-E466-57C4F9DD9424}" dt="2022-01-26T19:38:24.050" v="1010" actId="20577"/>
        <pc:sldMkLst>
          <pc:docMk/>
          <pc:sldMk cId="3194108188" sldId="468"/>
        </pc:sldMkLst>
        <pc:spChg chg="del">
          <ac:chgData name="Clements, Ann Callistro" userId="S::acc13@psu.edu::f19c3354-0b98-4a4a-8e34-5b72a3770356" providerId="AD" clId="Web-{C41B31FD-AB13-0D8A-E466-57C4F9DD9424}" dt="2022-01-26T18:03:08.847" v="85"/>
          <ac:spMkLst>
            <pc:docMk/>
            <pc:sldMk cId="3194108188" sldId="468"/>
            <ac:spMk id="2" creationId="{2B4A5049-A467-7948-9A69-FB8BD97EF2C8}"/>
          </ac:spMkLst>
        </pc:spChg>
        <pc:spChg chg="mod">
          <ac:chgData name="Clements, Ann Callistro" userId="S::acc13@psu.edu::f19c3354-0b98-4a4a-8e34-5b72a3770356" providerId="AD" clId="Web-{C41B31FD-AB13-0D8A-E466-57C4F9DD9424}" dt="2022-01-26T19:38:24.050" v="1010" actId="20577"/>
          <ac:spMkLst>
            <pc:docMk/>
            <pc:sldMk cId="3194108188" sldId="468"/>
            <ac:spMk id="6" creationId="{A654D849-8D58-2540-AC4D-F947D0C1EF68}"/>
          </ac:spMkLst>
        </pc:spChg>
        <pc:spChg chg="del">
          <ac:chgData name="Clements, Ann Callistro" userId="S::acc13@psu.edu::f19c3354-0b98-4a4a-8e34-5b72a3770356" providerId="AD" clId="Web-{C41B31FD-AB13-0D8A-E466-57C4F9DD9424}" dt="2022-01-26T18:03:08.847" v="85"/>
          <ac:spMkLst>
            <pc:docMk/>
            <pc:sldMk cId="3194108188" sldId="468"/>
            <ac:spMk id="11" creationId="{488333BA-AE6E-427A-9B16-A39C8073F4EB}"/>
          </ac:spMkLst>
        </pc:spChg>
        <pc:spChg chg="mod">
          <ac:chgData name="Clements, Ann Callistro" userId="S::acc13@psu.edu::f19c3354-0b98-4a4a-8e34-5b72a3770356" providerId="AD" clId="Web-{C41B31FD-AB13-0D8A-E466-57C4F9DD9424}" dt="2022-01-26T18:18:29.396" v="180" actId="1076"/>
          <ac:spMkLst>
            <pc:docMk/>
            <pc:sldMk cId="3194108188" sldId="468"/>
            <ac:spMk id="12" creationId="{AA9CBF3A-AE9C-234B-A12B-BA33EF78C7F6}"/>
          </ac:spMkLst>
        </pc:spChg>
        <pc:spChg chg="del">
          <ac:chgData name="Clements, Ann Callistro" userId="S::acc13@psu.edu::f19c3354-0b98-4a4a-8e34-5b72a3770356" providerId="AD" clId="Web-{C41B31FD-AB13-0D8A-E466-57C4F9DD9424}" dt="2022-01-26T18:03:08.847" v="85"/>
          <ac:spMkLst>
            <pc:docMk/>
            <pc:sldMk cId="3194108188" sldId="468"/>
            <ac:spMk id="13" creationId="{F98ED85F-DCEE-4B50-802E-71A6E3E12B04}"/>
          </ac:spMkLst>
        </pc:spChg>
        <pc:spChg chg="add">
          <ac:chgData name="Clements, Ann Callistro" userId="S::acc13@psu.edu::f19c3354-0b98-4a4a-8e34-5b72a3770356" providerId="AD" clId="Web-{C41B31FD-AB13-0D8A-E466-57C4F9DD9424}" dt="2022-01-26T18:03:08.847" v="85"/>
          <ac:spMkLst>
            <pc:docMk/>
            <pc:sldMk cId="3194108188" sldId="468"/>
            <ac:spMk id="19" creationId="{42285737-90EE-47DC-AC80-8AE156B11969}"/>
          </ac:spMkLst>
        </pc:spChg>
        <pc:grpChg chg="add">
          <ac:chgData name="Clements, Ann Callistro" userId="S::acc13@psu.edu::f19c3354-0b98-4a4a-8e34-5b72a3770356" providerId="AD" clId="Web-{C41B31FD-AB13-0D8A-E466-57C4F9DD9424}" dt="2022-01-26T18:03:08.847" v="85"/>
          <ac:grpSpMkLst>
            <pc:docMk/>
            <pc:sldMk cId="3194108188" sldId="468"/>
            <ac:grpSpMk id="21" creationId="{B57BDC17-F1B3-455F-BBF1-680AA1F25C06}"/>
          </ac:grpSpMkLst>
        </pc:grpChg>
        <pc:graphicFrameChg chg="add modGraphic">
          <ac:chgData name="Clements, Ann Callistro" userId="S::acc13@psu.edu::f19c3354-0b98-4a4a-8e34-5b72a3770356" providerId="AD" clId="Web-{C41B31FD-AB13-0D8A-E466-57C4F9DD9424}" dt="2022-01-26T18:03:25.737" v="87" actId="20577"/>
          <ac:graphicFrameMkLst>
            <pc:docMk/>
            <pc:sldMk cId="3194108188" sldId="468"/>
            <ac:graphicFrameMk id="15" creationId="{A162372C-D1B9-4F15-B1F4-3E7DD2BDCCBA}"/>
          </ac:graphicFrameMkLst>
        </pc:graphicFrameChg>
        <pc:picChg chg="add mod">
          <ac:chgData name="Clements, Ann Callistro" userId="S::acc13@psu.edu::f19c3354-0b98-4a4a-8e34-5b72a3770356" providerId="AD" clId="Web-{C41B31FD-AB13-0D8A-E466-57C4F9DD9424}" dt="2022-01-26T18:53:53.168" v="537" actId="1076"/>
          <ac:picMkLst>
            <pc:docMk/>
            <pc:sldMk cId="3194108188" sldId="468"/>
            <ac:picMk id="101" creationId="{BB3DFC12-DBDE-4AFE-AA6E-7F1E5A92CBF7}"/>
          </ac:picMkLst>
        </pc:picChg>
      </pc:sldChg>
      <pc:sldChg chg="addSp delSp modSp mod setBg setClrOvrMap">
        <pc:chgData name="Clements, Ann Callistro" userId="S::acc13@psu.edu::f19c3354-0b98-4a4a-8e34-5b72a3770356" providerId="AD" clId="Web-{C41B31FD-AB13-0D8A-E466-57C4F9DD9424}" dt="2022-01-26T18:53:48.511" v="536" actId="1076"/>
        <pc:sldMkLst>
          <pc:docMk/>
          <pc:sldMk cId="3242363149" sldId="469"/>
        </pc:sldMkLst>
        <pc:spChg chg="add del">
          <ac:chgData name="Clements, Ann Callistro" userId="S::acc13@psu.edu::f19c3354-0b98-4a4a-8e34-5b72a3770356" providerId="AD" clId="Web-{C41B31FD-AB13-0D8A-E466-57C4F9DD9424}" dt="2022-01-26T18:02:58.518" v="84"/>
          <ac:spMkLst>
            <pc:docMk/>
            <pc:sldMk cId="3242363149" sldId="469"/>
            <ac:spMk id="2" creationId="{2B4A5049-A467-7948-9A69-FB8BD97EF2C8}"/>
          </ac:spMkLst>
        </pc:spChg>
        <pc:spChg chg="mod">
          <ac:chgData name="Clements, Ann Callistro" userId="S::acc13@psu.edu::f19c3354-0b98-4a4a-8e34-5b72a3770356" providerId="AD" clId="Web-{C41B31FD-AB13-0D8A-E466-57C4F9DD9424}" dt="2022-01-26T18:02:58.518" v="84"/>
          <ac:spMkLst>
            <pc:docMk/>
            <pc:sldMk cId="3242363149" sldId="469"/>
            <ac:spMk id="6" creationId="{A654D849-8D58-2540-AC4D-F947D0C1EF68}"/>
          </ac:spMkLst>
        </pc:spChg>
        <pc:spChg chg="add del">
          <ac:chgData name="Clements, Ann Callistro" userId="S::acc13@psu.edu::f19c3354-0b98-4a4a-8e34-5b72a3770356" providerId="AD" clId="Web-{C41B31FD-AB13-0D8A-E466-57C4F9DD9424}" dt="2022-01-26T18:02:58.518" v="84"/>
          <ac:spMkLst>
            <pc:docMk/>
            <pc:sldMk cId="3242363149" sldId="469"/>
            <ac:spMk id="11" creationId="{488333BA-AE6E-427A-9B16-A39C8073F4EB}"/>
          </ac:spMkLst>
        </pc:spChg>
        <pc:spChg chg="add del">
          <ac:chgData name="Clements, Ann Callistro" userId="S::acc13@psu.edu::f19c3354-0b98-4a4a-8e34-5b72a3770356" providerId="AD" clId="Web-{C41B31FD-AB13-0D8A-E466-57C4F9DD9424}" dt="2022-01-26T18:02:58.518" v="84"/>
          <ac:spMkLst>
            <pc:docMk/>
            <pc:sldMk cId="3242363149" sldId="469"/>
            <ac:spMk id="13" creationId="{F98ED85F-DCEE-4B50-802E-71A6E3E12B04}"/>
          </ac:spMkLst>
        </pc:spChg>
        <pc:spChg chg="add">
          <ac:chgData name="Clements, Ann Callistro" userId="S::acc13@psu.edu::f19c3354-0b98-4a4a-8e34-5b72a3770356" providerId="AD" clId="Web-{C41B31FD-AB13-0D8A-E466-57C4F9DD9424}" dt="2022-01-26T18:02:58.518" v="84"/>
          <ac:spMkLst>
            <pc:docMk/>
            <pc:sldMk cId="3242363149" sldId="469"/>
            <ac:spMk id="19" creationId="{42285737-90EE-47DC-AC80-8AE156B11969}"/>
          </ac:spMkLst>
        </pc:spChg>
        <pc:spChg chg="add del">
          <ac:chgData name="Clements, Ann Callistro" userId="S::acc13@psu.edu::f19c3354-0b98-4a4a-8e34-5b72a3770356" providerId="AD" clId="Web-{C41B31FD-AB13-0D8A-E466-57C4F9DD9424}" dt="2022-01-26T18:02:52.362" v="83"/>
          <ac:spMkLst>
            <pc:docMk/>
            <pc:sldMk cId="3242363149" sldId="469"/>
            <ac:spMk id="20" creationId="{CF62D2A7-8207-488C-9F46-316BA81A16C8}"/>
          </ac:spMkLst>
        </pc:spChg>
        <pc:grpChg chg="add">
          <ac:chgData name="Clements, Ann Callistro" userId="S::acc13@psu.edu::f19c3354-0b98-4a4a-8e34-5b72a3770356" providerId="AD" clId="Web-{C41B31FD-AB13-0D8A-E466-57C4F9DD9424}" dt="2022-01-26T18:02:58.518" v="84"/>
          <ac:grpSpMkLst>
            <pc:docMk/>
            <pc:sldMk cId="3242363149" sldId="469"/>
            <ac:grpSpMk id="21" creationId="{B57BDC17-F1B3-455F-BBF1-680AA1F25C06}"/>
          </ac:grpSpMkLst>
        </pc:grpChg>
        <pc:graphicFrameChg chg="add del">
          <ac:chgData name="Clements, Ann Callistro" userId="S::acc13@psu.edu::f19c3354-0b98-4a4a-8e34-5b72a3770356" providerId="AD" clId="Web-{C41B31FD-AB13-0D8A-E466-57C4F9DD9424}" dt="2022-01-26T18:02:52.362" v="83"/>
          <ac:graphicFrameMkLst>
            <pc:docMk/>
            <pc:sldMk cId="3242363149" sldId="469"/>
            <ac:graphicFrameMk id="15" creationId="{77AF0257-DC8F-46E4-8F47-F4677542B010}"/>
          </ac:graphicFrameMkLst>
        </pc:graphicFrameChg>
        <pc:graphicFrameChg chg="add">
          <ac:chgData name="Clements, Ann Callistro" userId="S::acc13@psu.edu::f19c3354-0b98-4a4a-8e34-5b72a3770356" providerId="AD" clId="Web-{C41B31FD-AB13-0D8A-E466-57C4F9DD9424}" dt="2022-01-26T18:02:58.518" v="84"/>
          <ac:graphicFrameMkLst>
            <pc:docMk/>
            <pc:sldMk cId="3242363149" sldId="469"/>
            <ac:graphicFrameMk id="17" creationId="{3324F437-BFC9-4EBA-ADAF-F879890B38C9}"/>
          </ac:graphicFrameMkLst>
        </pc:graphicFrameChg>
        <pc:picChg chg="add del">
          <ac:chgData name="Clements, Ann Callistro" userId="S::acc13@psu.edu::f19c3354-0b98-4a4a-8e34-5b72a3770356" providerId="AD" clId="Web-{C41B31FD-AB13-0D8A-E466-57C4F9DD9424}" dt="2022-01-26T18:02:52.362" v="83"/>
          <ac:picMkLst>
            <pc:docMk/>
            <pc:sldMk cId="3242363149" sldId="469"/>
            <ac:picMk id="16" creationId="{03AAF0FA-9F36-46B0-AC5B-9B528266C50C}"/>
          </ac:picMkLst>
        </pc:picChg>
        <pc:picChg chg="add mod">
          <ac:chgData name="Clements, Ann Callistro" userId="S::acc13@psu.edu::f19c3354-0b98-4a4a-8e34-5b72a3770356" providerId="AD" clId="Web-{C41B31FD-AB13-0D8A-E466-57C4F9DD9424}" dt="2022-01-26T18:53:48.511" v="536" actId="1076"/>
          <ac:picMkLst>
            <pc:docMk/>
            <pc:sldMk cId="3242363149" sldId="469"/>
            <ac:picMk id="62" creationId="{A55ED85E-0F41-49CC-9B84-2BAB2238B213}"/>
          </ac:picMkLst>
        </pc:picChg>
      </pc:sldChg>
      <pc:sldChg chg="addSp modSp">
        <pc:chgData name="Clements, Ann Callistro" userId="S::acc13@psu.edu::f19c3354-0b98-4a4a-8e34-5b72a3770356" providerId="AD" clId="Web-{C41B31FD-AB13-0D8A-E466-57C4F9DD9424}" dt="2022-01-26T18:53:10.542" v="530" actId="1076"/>
        <pc:sldMkLst>
          <pc:docMk/>
          <pc:sldMk cId="3349517918" sldId="471"/>
        </pc:sldMkLst>
        <pc:picChg chg="add mod">
          <ac:chgData name="Clements, Ann Callistro" userId="S::acc13@psu.edu::f19c3354-0b98-4a4a-8e34-5b72a3770356" providerId="AD" clId="Web-{C41B31FD-AB13-0D8A-E466-57C4F9DD9424}" dt="2022-01-26T18:53:10.542" v="530" actId="1076"/>
          <ac:picMkLst>
            <pc:docMk/>
            <pc:sldMk cId="3349517918" sldId="471"/>
            <ac:picMk id="5" creationId="{1A616D3B-BD05-4771-B8E7-D080EC2AA460}"/>
          </ac:picMkLst>
        </pc:picChg>
      </pc:sldChg>
      <pc:sldChg chg="addSp">
        <pc:chgData name="Clements, Ann Callistro" userId="S::acc13@psu.edu::f19c3354-0b98-4a4a-8e34-5b72a3770356" providerId="AD" clId="Web-{C41B31FD-AB13-0D8A-E466-57C4F9DD9424}" dt="2022-01-26T18:52:51.714" v="526"/>
        <pc:sldMkLst>
          <pc:docMk/>
          <pc:sldMk cId="1351715740" sldId="472"/>
        </pc:sldMkLst>
        <pc:picChg chg="add">
          <ac:chgData name="Clements, Ann Callistro" userId="S::acc13@psu.edu::f19c3354-0b98-4a4a-8e34-5b72a3770356" providerId="AD" clId="Web-{C41B31FD-AB13-0D8A-E466-57C4F9DD9424}" dt="2022-01-26T18:52:51.714" v="526"/>
          <ac:picMkLst>
            <pc:docMk/>
            <pc:sldMk cId="1351715740" sldId="472"/>
            <ac:picMk id="5" creationId="{45E19159-BC13-4448-8B8D-FD8507FF2A3F}"/>
          </ac:picMkLst>
        </pc:picChg>
      </pc:sldChg>
      <pc:sldChg chg="modSp">
        <pc:chgData name="Clements, Ann Callistro" userId="S::acc13@psu.edu::f19c3354-0b98-4a4a-8e34-5b72a3770356" providerId="AD" clId="Web-{C41B31FD-AB13-0D8A-E466-57C4F9DD9424}" dt="2022-01-26T18:53:17.777" v="531" actId="1076"/>
        <pc:sldMkLst>
          <pc:docMk/>
          <pc:sldMk cId="3714416586" sldId="473"/>
        </pc:sldMkLst>
        <pc:spChg chg="mod">
          <ac:chgData name="Clements, Ann Callistro" userId="S::acc13@psu.edu::f19c3354-0b98-4a4a-8e34-5b72a3770356" providerId="AD" clId="Web-{C41B31FD-AB13-0D8A-E466-57C4F9DD9424}" dt="2022-01-26T18:52:36.480" v="522" actId="20577"/>
          <ac:spMkLst>
            <pc:docMk/>
            <pc:sldMk cId="3714416586" sldId="473"/>
            <ac:spMk id="3" creationId="{15D57051-6DE9-3845-BBA6-69F486FD4B65}"/>
          </ac:spMkLst>
        </pc:spChg>
        <pc:picChg chg="mod">
          <ac:chgData name="Clements, Ann Callistro" userId="S::acc13@psu.edu::f19c3354-0b98-4a4a-8e34-5b72a3770356" providerId="AD" clId="Web-{C41B31FD-AB13-0D8A-E466-57C4F9DD9424}" dt="2022-01-26T18:53:17.777" v="531" actId="1076"/>
          <ac:picMkLst>
            <pc:docMk/>
            <pc:sldMk cId="3714416586" sldId="473"/>
            <ac:picMk id="5" creationId="{C8EA77E1-AAD4-4954-8007-FE558BEAFA4B}"/>
          </ac:picMkLst>
        </pc:picChg>
      </pc:sldChg>
      <pc:sldChg chg="addSp modSp">
        <pc:chgData name="Clements, Ann Callistro" userId="S::acc13@psu.edu::f19c3354-0b98-4a4a-8e34-5b72a3770356" providerId="AD" clId="Web-{C41B31FD-AB13-0D8A-E466-57C4F9DD9424}" dt="2022-01-26T18:33:55.274" v="302" actId="1076"/>
        <pc:sldMkLst>
          <pc:docMk/>
          <pc:sldMk cId="3382830684" sldId="475"/>
        </pc:sldMkLst>
        <pc:picChg chg="add">
          <ac:chgData name="Clements, Ann Callistro" userId="S::acc13@psu.edu::f19c3354-0b98-4a4a-8e34-5b72a3770356" providerId="AD" clId="Web-{C41B31FD-AB13-0D8A-E466-57C4F9DD9424}" dt="2022-01-26T18:33:39.414" v="297"/>
          <ac:picMkLst>
            <pc:docMk/>
            <pc:sldMk cId="3382830684" sldId="475"/>
            <ac:picMk id="2" creationId="{3EB7D9EC-AFBD-4E99-94FA-1BE058BC15C0}"/>
          </ac:picMkLst>
        </pc:picChg>
        <pc:picChg chg="mod">
          <ac:chgData name="Clements, Ann Callistro" userId="S::acc13@psu.edu::f19c3354-0b98-4a4a-8e34-5b72a3770356" providerId="AD" clId="Web-{C41B31FD-AB13-0D8A-E466-57C4F9DD9424}" dt="2022-01-26T18:33:55.274" v="302" actId="1076"/>
          <ac:picMkLst>
            <pc:docMk/>
            <pc:sldMk cId="3382830684" sldId="475"/>
            <ac:picMk id="11" creationId="{3267269D-5958-7D46-86F6-3A11EDEF0308}"/>
          </ac:picMkLst>
        </pc:picChg>
        <pc:picChg chg="mod">
          <ac:chgData name="Clements, Ann Callistro" userId="S::acc13@psu.edu::f19c3354-0b98-4a4a-8e34-5b72a3770356" providerId="AD" clId="Web-{C41B31FD-AB13-0D8A-E466-57C4F9DD9424}" dt="2022-01-26T18:33:49.836" v="301" actId="1076"/>
          <ac:picMkLst>
            <pc:docMk/>
            <pc:sldMk cId="3382830684" sldId="475"/>
            <ac:picMk id="13" creationId="{5FB6E345-42A7-AE47-B10D-64260AE21794}"/>
          </ac:picMkLst>
        </pc:picChg>
        <pc:picChg chg="mod">
          <ac:chgData name="Clements, Ann Callistro" userId="S::acc13@psu.edu::f19c3354-0b98-4a4a-8e34-5b72a3770356" providerId="AD" clId="Web-{C41B31FD-AB13-0D8A-E466-57C4F9DD9424}" dt="2022-01-26T18:33:49.758" v="300" actId="1076"/>
          <ac:picMkLst>
            <pc:docMk/>
            <pc:sldMk cId="3382830684" sldId="475"/>
            <ac:picMk id="15" creationId="{A3A1749B-480A-B34C-B87E-226455DA11DC}"/>
          </ac:picMkLst>
        </pc:picChg>
      </pc:sldChg>
      <pc:sldChg chg="del">
        <pc:chgData name="Clements, Ann Callistro" userId="S::acc13@psu.edu::f19c3354-0b98-4a4a-8e34-5b72a3770356" providerId="AD" clId="Web-{C41B31FD-AB13-0D8A-E466-57C4F9DD9424}" dt="2022-01-26T18:10:16.707" v="102"/>
        <pc:sldMkLst>
          <pc:docMk/>
          <pc:sldMk cId="3984413812" sldId="476"/>
        </pc:sldMkLst>
      </pc:sldChg>
      <pc:sldChg chg="modSp">
        <pc:chgData name="Clements, Ann Callistro" userId="S::acc13@psu.edu::f19c3354-0b98-4a4a-8e34-5b72a3770356" providerId="AD" clId="Web-{C41B31FD-AB13-0D8A-E466-57C4F9DD9424}" dt="2022-01-26T18:53:23.339" v="532" actId="1076"/>
        <pc:sldMkLst>
          <pc:docMk/>
          <pc:sldMk cId="3380593591" sldId="477"/>
        </pc:sldMkLst>
        <pc:spChg chg="mod">
          <ac:chgData name="Clements, Ann Callistro" userId="S::acc13@psu.edu::f19c3354-0b98-4a4a-8e34-5b72a3770356" providerId="AD" clId="Web-{C41B31FD-AB13-0D8A-E466-57C4F9DD9424}" dt="2022-01-26T18:52:47.183" v="525" actId="20577"/>
          <ac:spMkLst>
            <pc:docMk/>
            <pc:sldMk cId="3380593591" sldId="477"/>
            <ac:spMk id="3" creationId="{15D57051-6DE9-3845-BBA6-69F486FD4B65}"/>
          </ac:spMkLst>
        </pc:spChg>
        <pc:picChg chg="mod">
          <ac:chgData name="Clements, Ann Callistro" userId="S::acc13@psu.edu::f19c3354-0b98-4a4a-8e34-5b72a3770356" providerId="AD" clId="Web-{C41B31FD-AB13-0D8A-E466-57C4F9DD9424}" dt="2022-01-26T18:53:23.339" v="532" actId="1076"/>
          <ac:picMkLst>
            <pc:docMk/>
            <pc:sldMk cId="3380593591" sldId="477"/>
            <ac:picMk id="5" creationId="{C8EA77E1-AAD4-4954-8007-FE558BEAFA4B}"/>
          </ac:picMkLst>
        </pc:picChg>
      </pc:sldChg>
      <pc:sldChg chg="add">
        <pc:chgData name="Clements, Ann Callistro" userId="S::acc13@psu.edu::f19c3354-0b98-4a4a-8e34-5b72a3770356" providerId="AD" clId="Web-{C41B31FD-AB13-0D8A-E466-57C4F9DD9424}" dt="2022-01-26T18:10:27.676" v="103"/>
        <pc:sldMkLst>
          <pc:docMk/>
          <pc:sldMk cId="2692202679" sldId="478"/>
        </pc:sldMkLst>
      </pc:sldChg>
      <pc:sldChg chg="addSp delSp modSp new mod ord setBg modNotes">
        <pc:chgData name="Clements, Ann Callistro" userId="S::acc13@psu.edu::f19c3354-0b98-4a4a-8e34-5b72a3770356" providerId="AD" clId="Web-{C41B31FD-AB13-0D8A-E466-57C4F9DD9424}" dt="2022-01-26T19:37:42.644" v="1008"/>
        <pc:sldMkLst>
          <pc:docMk/>
          <pc:sldMk cId="2436617013" sldId="479"/>
        </pc:sldMkLst>
        <pc:spChg chg="add del">
          <ac:chgData name="Clements, Ann Callistro" userId="S::acc13@psu.edu::f19c3354-0b98-4a4a-8e34-5b72a3770356" providerId="AD" clId="Web-{C41B31FD-AB13-0D8A-E466-57C4F9DD9424}" dt="2022-01-26T19:29:23.330" v="968"/>
          <ac:spMkLst>
            <pc:docMk/>
            <pc:sldMk cId="2436617013" sldId="479"/>
            <ac:spMk id="95" creationId="{04812C46-200A-4DEB-A05E-3ED6C68C2387}"/>
          </ac:spMkLst>
        </pc:spChg>
        <pc:spChg chg="add del">
          <ac:chgData name="Clements, Ann Callistro" userId="S::acc13@psu.edu::f19c3354-0b98-4a4a-8e34-5b72a3770356" providerId="AD" clId="Web-{C41B31FD-AB13-0D8A-E466-57C4F9DD9424}" dt="2022-01-26T19:29:23.330" v="968"/>
          <ac:spMkLst>
            <pc:docMk/>
            <pc:sldMk cId="2436617013" sldId="479"/>
            <ac:spMk id="97" creationId="{D1EA859B-E555-4109-94F3-6700E046E008}"/>
          </ac:spMkLst>
        </pc:spChg>
        <pc:spChg chg="add del">
          <ac:chgData name="Clements, Ann Callistro" userId="S::acc13@psu.edu::f19c3354-0b98-4a4a-8e34-5b72a3770356" providerId="AD" clId="Web-{C41B31FD-AB13-0D8A-E466-57C4F9DD9424}" dt="2022-01-26T19:30:58.580" v="977"/>
          <ac:spMkLst>
            <pc:docMk/>
            <pc:sldMk cId="2436617013" sldId="479"/>
            <ac:spMk id="240" creationId="{79BB35BC-D5C2-4C8B-A22A-A71E6191913B}"/>
          </ac:spMkLst>
        </pc:spChg>
        <pc:spChg chg="add mod ord">
          <ac:chgData name="Clements, Ann Callistro" userId="S::acc13@psu.edu::f19c3354-0b98-4a4a-8e34-5b72a3770356" providerId="AD" clId="Web-{C41B31FD-AB13-0D8A-E466-57C4F9DD9424}" dt="2022-01-26T19:33:15.346" v="987"/>
          <ac:spMkLst>
            <pc:docMk/>
            <pc:sldMk cId="2436617013" sldId="479"/>
            <ac:spMk id="6187" creationId="{A8A39AE3-0AE5-400A-93E8-3925CC6BF58E}"/>
          </ac:spMkLst>
        </pc:spChg>
        <pc:spChg chg="add">
          <ac:chgData name="Clements, Ann Callistro" userId="S::acc13@psu.edu::f19c3354-0b98-4a4a-8e34-5b72a3770356" providerId="AD" clId="Web-{C41B31FD-AB13-0D8A-E466-57C4F9DD9424}" dt="2022-01-26T19:30:58.580" v="977"/>
          <ac:spMkLst>
            <pc:docMk/>
            <pc:sldMk cId="2436617013" sldId="479"/>
            <ac:spMk id="6189" creationId="{42A4FC2C-047E-45A5-965D-8E1E3BF09BC6}"/>
          </ac:spMkLst>
        </pc:spChg>
        <pc:spChg chg="add mod">
          <ac:chgData name="Clements, Ann Callistro" userId="S::acc13@psu.edu::f19c3354-0b98-4a4a-8e34-5b72a3770356" providerId="AD" clId="Web-{C41B31FD-AB13-0D8A-E466-57C4F9DD9424}" dt="2022-01-26T19:35:55.050" v="1003" actId="1076"/>
          <ac:spMkLst>
            <pc:docMk/>
            <pc:sldMk cId="2436617013" sldId="479"/>
            <ac:spMk id="6549" creationId="{ABACBCCE-D54E-4BC2-AA37-FE6C36129627}"/>
          </ac:spMkLst>
        </pc:spChg>
        <pc:graphicFrameChg chg="add del mod">
          <ac:chgData name="Clements, Ann Callistro" userId="S::acc13@psu.edu::f19c3354-0b98-4a4a-8e34-5b72a3770356" providerId="AD" clId="Web-{C41B31FD-AB13-0D8A-E466-57C4F9DD9424}" dt="2022-01-26T19:05:58.810" v="861"/>
          <ac:graphicFrameMkLst>
            <pc:docMk/>
            <pc:sldMk cId="2436617013" sldId="479"/>
            <ac:graphicFrameMk id="3" creationId="{92F1E466-C120-45B4-BAA5-9CC6010B3AF0}"/>
          </ac:graphicFrameMkLst>
        </pc:graphicFrameChg>
        <pc:graphicFrameChg chg="add mod modGraphic">
          <ac:chgData name="Clements, Ann Callistro" userId="S::acc13@psu.edu::f19c3354-0b98-4a4a-8e34-5b72a3770356" providerId="AD" clId="Web-{C41B31FD-AB13-0D8A-E466-57C4F9DD9424}" dt="2022-01-26T19:36:12.784" v="1005" actId="1076"/>
          <ac:graphicFrameMkLst>
            <pc:docMk/>
            <pc:sldMk cId="2436617013" sldId="479"/>
            <ac:graphicFrameMk id="14" creationId="{26C0B492-F050-48CB-851F-F7E0A62B195A}"/>
          </ac:graphicFrameMkLst>
        </pc:graphicFrameChg>
        <pc:graphicFrameChg chg="add del mod modGraphic">
          <ac:chgData name="Clements, Ann Callistro" userId="S::acc13@psu.edu::f19c3354-0b98-4a4a-8e34-5b72a3770356" providerId="AD" clId="Web-{C41B31FD-AB13-0D8A-E466-57C4F9DD9424}" dt="2022-01-26T19:07:07.576" v="865"/>
          <ac:graphicFrameMkLst>
            <pc:docMk/>
            <pc:sldMk cId="2436617013" sldId="479"/>
            <ac:graphicFrameMk id="4325" creationId="{B6762C8F-AEAA-4C8F-AA53-6128C05E8E4D}"/>
          </ac:graphicFrameMkLst>
        </pc:graphicFrameChg>
        <pc:picChg chg="add del mod ord">
          <ac:chgData name="Clements, Ann Callistro" userId="S::acc13@psu.edu::f19c3354-0b98-4a4a-8e34-5b72a3770356" providerId="AD" clId="Web-{C41B31FD-AB13-0D8A-E466-57C4F9DD9424}" dt="2022-01-26T19:19:02.828" v="917"/>
          <ac:picMkLst>
            <pc:docMk/>
            <pc:sldMk cId="2436617013" sldId="479"/>
            <ac:picMk id="5124" creationId="{868CDE9D-3EFA-4634-BB6A-FB5624D9BC38}"/>
          </ac:picMkLst>
        </pc:picChg>
        <pc:picChg chg="add del mod">
          <ac:chgData name="Clements, Ann Callistro" userId="S::acc13@psu.edu::f19c3354-0b98-4a4a-8e34-5b72a3770356" providerId="AD" clId="Web-{C41B31FD-AB13-0D8A-E466-57C4F9DD9424}" dt="2022-01-26T19:17:01.234" v="911"/>
          <ac:picMkLst>
            <pc:docMk/>
            <pc:sldMk cId="2436617013" sldId="479"/>
            <ac:picMk id="5404" creationId="{CFDABCC7-7E10-4F5B-8673-D6173ED4FD08}"/>
          </ac:picMkLst>
        </pc:picChg>
        <pc:picChg chg="add del mod">
          <ac:chgData name="Clements, Ann Callistro" userId="S::acc13@psu.edu::f19c3354-0b98-4a4a-8e34-5b72a3770356" providerId="AD" clId="Web-{C41B31FD-AB13-0D8A-E466-57C4F9DD9424}" dt="2022-01-26T19:17:20.375" v="913"/>
          <ac:picMkLst>
            <pc:docMk/>
            <pc:sldMk cId="2436617013" sldId="479"/>
            <ac:picMk id="5436" creationId="{1F766487-E90B-4B14-9B47-E0E52350954F}"/>
          </ac:picMkLst>
        </pc:picChg>
        <pc:picChg chg="add del mod">
          <ac:chgData name="Clements, Ann Callistro" userId="S::acc13@psu.edu::f19c3354-0b98-4a4a-8e34-5b72a3770356" providerId="AD" clId="Web-{C41B31FD-AB13-0D8A-E466-57C4F9DD9424}" dt="2022-01-26T19:18:53.906" v="916"/>
          <ac:picMkLst>
            <pc:docMk/>
            <pc:sldMk cId="2436617013" sldId="479"/>
            <ac:picMk id="5499" creationId="{FC0480A5-DB64-4D13-A43A-AA5B4D16EEFE}"/>
          </ac:picMkLst>
        </pc:picChg>
        <pc:picChg chg="add del mod ord">
          <ac:chgData name="Clements, Ann Callistro" userId="S::acc13@psu.edu::f19c3354-0b98-4a4a-8e34-5b72a3770356" providerId="AD" clId="Web-{C41B31FD-AB13-0D8A-E466-57C4F9DD9424}" dt="2022-01-26T19:19:29.625" v="923"/>
          <ac:picMkLst>
            <pc:docMk/>
            <pc:sldMk cId="2436617013" sldId="479"/>
            <ac:picMk id="5531" creationId="{8F57E4C8-DABC-4D6D-B068-9AAFF05159FB}"/>
          </ac:picMkLst>
        </pc:picChg>
        <pc:picChg chg="add mod ord modCrop">
          <ac:chgData name="Clements, Ann Callistro" userId="S::acc13@psu.edu::f19c3354-0b98-4a4a-8e34-5b72a3770356" providerId="AD" clId="Web-{C41B31FD-AB13-0D8A-E466-57C4F9DD9424}" dt="2022-01-26T19:35:41.659" v="1002" actId="1076"/>
          <ac:picMkLst>
            <pc:docMk/>
            <pc:sldMk cId="2436617013" sldId="479"/>
            <ac:picMk id="5594" creationId="{587F1F4B-6512-45E0-9B9A-98C10BA41719}"/>
          </ac:picMkLst>
        </pc:picChg>
        <pc:cxnChg chg="add del">
          <ac:chgData name="Clements, Ann Callistro" userId="S::acc13@psu.edu::f19c3354-0b98-4a4a-8e34-5b72a3770356" providerId="AD" clId="Web-{C41B31FD-AB13-0D8A-E466-57C4F9DD9424}" dt="2022-01-26T19:30:58.580" v="976"/>
          <ac:cxnSpMkLst>
            <pc:docMk/>
            <pc:sldMk cId="2436617013" sldId="479"/>
            <ac:cxnSpMk id="256" creationId="{A7F400EE-A8A5-48AF-B4D6-291B52C6F0B0}"/>
          </ac:cxnSpMkLst>
        </pc:cxnChg>
      </pc:sldChg>
    </pc:docChg>
  </pc:docChgLst>
  <pc:docChgLst>
    <pc:chgData name="Clements, Ann Callistro" userId="S::acc13@psu.edu::f19c3354-0b98-4a4a-8e34-5b72a3770356" providerId="AD" clId="Web-{0935E97A-8438-89DE-7B53-88833584C576}"/>
    <pc:docChg chg="modSld">
      <pc:chgData name="Clements, Ann Callistro" userId="S::acc13@psu.edu::f19c3354-0b98-4a4a-8e34-5b72a3770356" providerId="AD" clId="Web-{0935E97A-8438-89DE-7B53-88833584C576}" dt="2022-02-10T23:48:53.206" v="187" actId="20577"/>
      <pc:docMkLst>
        <pc:docMk/>
      </pc:docMkLst>
      <pc:sldChg chg="modSp">
        <pc:chgData name="Clements, Ann Callistro" userId="S::acc13@psu.edu::f19c3354-0b98-4a4a-8e34-5b72a3770356" providerId="AD" clId="Web-{0935E97A-8438-89DE-7B53-88833584C576}" dt="2022-02-10T22:00:22.788" v="13" actId="20577"/>
        <pc:sldMkLst>
          <pc:docMk/>
          <pc:sldMk cId="2519035947" sldId="419"/>
        </pc:sldMkLst>
        <pc:spChg chg="mod">
          <ac:chgData name="Clements, Ann Callistro" userId="S::acc13@psu.edu::f19c3354-0b98-4a4a-8e34-5b72a3770356" providerId="AD" clId="Web-{0935E97A-8438-89DE-7B53-88833584C576}" dt="2022-02-10T22:00:22.788" v="13" actId="20577"/>
          <ac:spMkLst>
            <pc:docMk/>
            <pc:sldMk cId="2519035947" sldId="419"/>
            <ac:spMk id="26" creationId="{D981A5C6-F9FA-C04C-A30D-A9033C105A4A}"/>
          </ac:spMkLst>
        </pc:spChg>
      </pc:sldChg>
      <pc:sldChg chg="modSp">
        <pc:chgData name="Clements, Ann Callistro" userId="S::acc13@psu.edu::f19c3354-0b98-4a4a-8e34-5b72a3770356" providerId="AD" clId="Web-{0935E97A-8438-89DE-7B53-88833584C576}" dt="2022-02-10T22:33:03.919" v="49" actId="20577"/>
        <pc:sldMkLst>
          <pc:docMk/>
          <pc:sldMk cId="1084416128" sldId="434"/>
        </pc:sldMkLst>
        <pc:spChg chg="mod">
          <ac:chgData name="Clements, Ann Callistro" userId="S::acc13@psu.edu::f19c3354-0b98-4a4a-8e34-5b72a3770356" providerId="AD" clId="Web-{0935E97A-8438-89DE-7B53-88833584C576}" dt="2022-02-10T22:33:03.919" v="49" actId="20577"/>
          <ac:spMkLst>
            <pc:docMk/>
            <pc:sldMk cId="1084416128" sldId="434"/>
            <ac:spMk id="15" creationId="{006E8ED7-D7D0-FF4C-9A04-39B0D1B62FA2}"/>
          </ac:spMkLst>
        </pc:spChg>
        <pc:spChg chg="mod">
          <ac:chgData name="Clements, Ann Callistro" userId="S::acc13@psu.edu::f19c3354-0b98-4a4a-8e34-5b72a3770356" providerId="AD" clId="Web-{0935E97A-8438-89DE-7B53-88833584C576}" dt="2022-02-10T22:31:52.448" v="46" actId="20577"/>
          <ac:spMkLst>
            <pc:docMk/>
            <pc:sldMk cId="1084416128" sldId="434"/>
            <ac:spMk id="16" creationId="{65B261AD-36CC-1E49-BDF6-31B47CF9250A}"/>
          </ac:spMkLst>
        </pc:spChg>
      </pc:sldChg>
      <pc:sldChg chg="modSp">
        <pc:chgData name="Clements, Ann Callistro" userId="S::acc13@psu.edu::f19c3354-0b98-4a4a-8e34-5b72a3770356" providerId="AD" clId="Web-{0935E97A-8438-89DE-7B53-88833584C576}" dt="2022-02-10T22:23:57.904" v="20" actId="20577"/>
        <pc:sldMkLst>
          <pc:docMk/>
          <pc:sldMk cId="3633290747" sldId="436"/>
        </pc:sldMkLst>
        <pc:spChg chg="mod">
          <ac:chgData name="Clements, Ann Callistro" userId="S::acc13@psu.edu::f19c3354-0b98-4a4a-8e34-5b72a3770356" providerId="AD" clId="Web-{0935E97A-8438-89DE-7B53-88833584C576}" dt="2022-02-10T22:23:57.904" v="20" actId="20577"/>
          <ac:spMkLst>
            <pc:docMk/>
            <pc:sldMk cId="3633290747" sldId="436"/>
            <ac:spMk id="3" creationId="{60C2E86A-2B32-244D-8DFD-3550E5314BA8}"/>
          </ac:spMkLst>
        </pc:spChg>
      </pc:sldChg>
      <pc:sldChg chg="addSp modSp">
        <pc:chgData name="Clements, Ann Callistro" userId="S::acc13@psu.edu::f19c3354-0b98-4a4a-8e34-5b72a3770356" providerId="AD" clId="Web-{0935E97A-8438-89DE-7B53-88833584C576}" dt="2022-02-10T23:06:02.518" v="153" actId="1076"/>
        <pc:sldMkLst>
          <pc:docMk/>
          <pc:sldMk cId="2854024184" sldId="441"/>
        </pc:sldMkLst>
        <pc:spChg chg="add mod ord">
          <ac:chgData name="Clements, Ann Callistro" userId="S::acc13@psu.edu::f19c3354-0b98-4a4a-8e34-5b72a3770356" providerId="AD" clId="Web-{0935E97A-8438-89DE-7B53-88833584C576}" dt="2022-02-10T23:05:59.409" v="152" actId="14100"/>
          <ac:spMkLst>
            <pc:docMk/>
            <pc:sldMk cId="2854024184" sldId="441"/>
            <ac:spMk id="2" creationId="{6297343B-C84B-42AC-9EBA-0B053DAE66C1}"/>
          </ac:spMkLst>
        </pc:spChg>
        <pc:spChg chg="mod">
          <ac:chgData name="Clements, Ann Callistro" userId="S::acc13@psu.edu::f19c3354-0b98-4a4a-8e34-5b72a3770356" providerId="AD" clId="Web-{0935E97A-8438-89DE-7B53-88833584C576}" dt="2022-02-10T23:00:32.119" v="102" actId="20577"/>
          <ac:spMkLst>
            <pc:docMk/>
            <pc:sldMk cId="2854024184" sldId="441"/>
            <ac:spMk id="3" creationId="{87B2F9C7-A537-410F-9BB7-9C92F2A3CB58}"/>
          </ac:spMkLst>
        </pc:spChg>
        <pc:spChg chg="mod">
          <ac:chgData name="Clements, Ann Callistro" userId="S::acc13@psu.edu::f19c3354-0b98-4a4a-8e34-5b72a3770356" providerId="AD" clId="Web-{0935E97A-8438-89DE-7B53-88833584C576}" dt="2022-02-10T23:04:49.173" v="142" actId="1076"/>
          <ac:spMkLst>
            <pc:docMk/>
            <pc:sldMk cId="2854024184" sldId="441"/>
            <ac:spMk id="4" creationId="{C2968A79-A000-7040-AAEA-BD860DB33C76}"/>
          </ac:spMkLst>
        </pc:spChg>
        <pc:spChg chg="mod">
          <ac:chgData name="Clements, Ann Callistro" userId="S::acc13@psu.edu::f19c3354-0b98-4a4a-8e34-5b72a3770356" providerId="AD" clId="Web-{0935E97A-8438-89DE-7B53-88833584C576}" dt="2022-02-10T23:05:33.924" v="149" actId="20577"/>
          <ac:spMkLst>
            <pc:docMk/>
            <pc:sldMk cId="2854024184" sldId="441"/>
            <ac:spMk id="7" creationId="{33B21D47-EBC2-8846-A35C-E31FC625F0BC}"/>
          </ac:spMkLst>
        </pc:spChg>
        <pc:grpChg chg="add mod">
          <ac:chgData name="Clements, Ann Callistro" userId="S::acc13@psu.edu::f19c3354-0b98-4a4a-8e34-5b72a3770356" providerId="AD" clId="Web-{0935E97A-8438-89DE-7B53-88833584C576}" dt="2022-02-10T23:06:02.518" v="153" actId="1076"/>
          <ac:grpSpMkLst>
            <pc:docMk/>
            <pc:sldMk cId="2854024184" sldId="441"/>
            <ac:grpSpMk id="5" creationId="{8CEAB52F-5802-4B32-8922-243B76390A0C}"/>
          </ac:grpSpMkLst>
        </pc:grpChg>
      </pc:sldChg>
      <pc:sldChg chg="modSp">
        <pc:chgData name="Clements, Ann Callistro" userId="S::acc13@psu.edu::f19c3354-0b98-4a4a-8e34-5b72a3770356" providerId="AD" clId="Web-{0935E97A-8438-89DE-7B53-88833584C576}" dt="2022-02-10T22:03:45.247" v="16" actId="20577"/>
        <pc:sldMkLst>
          <pc:docMk/>
          <pc:sldMk cId="654179918" sldId="456"/>
        </pc:sldMkLst>
        <pc:spChg chg="mod">
          <ac:chgData name="Clements, Ann Callistro" userId="S::acc13@psu.edu::f19c3354-0b98-4a4a-8e34-5b72a3770356" providerId="AD" clId="Web-{0935E97A-8438-89DE-7B53-88833584C576}" dt="2022-02-10T22:03:45.247" v="16" actId="20577"/>
          <ac:spMkLst>
            <pc:docMk/>
            <pc:sldMk cId="654179918" sldId="456"/>
            <ac:spMk id="2" creationId="{4A04F828-0984-2941-A3AD-1E0EDD8D9E87}"/>
          </ac:spMkLst>
        </pc:spChg>
      </pc:sldChg>
      <pc:sldChg chg="addSp delSp modSp">
        <pc:chgData name="Clements, Ann Callistro" userId="S::acc13@psu.edu::f19c3354-0b98-4a4a-8e34-5b72a3770356" providerId="AD" clId="Web-{0935E97A-8438-89DE-7B53-88833584C576}" dt="2022-02-10T21:46:25.891" v="11" actId="1076"/>
        <pc:sldMkLst>
          <pc:docMk/>
          <pc:sldMk cId="3032966070" sldId="466"/>
        </pc:sldMkLst>
        <pc:spChg chg="add del mod">
          <ac:chgData name="Clements, Ann Callistro" userId="S::acc13@psu.edu::f19c3354-0b98-4a4a-8e34-5b72a3770356" providerId="AD" clId="Web-{0935E97A-8438-89DE-7B53-88833584C576}" dt="2022-02-10T21:46:09.578" v="7"/>
          <ac:spMkLst>
            <pc:docMk/>
            <pc:sldMk cId="3032966070" sldId="466"/>
            <ac:spMk id="6" creationId="{E2220984-A0B6-4C70-A4C5-214FC79C338C}"/>
          </ac:spMkLst>
        </pc:spChg>
        <pc:spChg chg="add">
          <ac:chgData name="Clements, Ann Callistro" userId="S::acc13@psu.edu::f19c3354-0b98-4a4a-8e34-5b72a3770356" providerId="AD" clId="Web-{0935E97A-8438-89DE-7B53-88833584C576}" dt="2022-02-10T21:46:14.109" v="8"/>
          <ac:spMkLst>
            <pc:docMk/>
            <pc:sldMk cId="3032966070" sldId="466"/>
            <ac:spMk id="8" creationId="{A8D40CDF-626F-4C6C-BC99-A66744609D7D}"/>
          </ac:spMkLst>
        </pc:spChg>
        <pc:spChg chg="add mod">
          <ac:chgData name="Clements, Ann Callistro" userId="S::acc13@psu.edu::f19c3354-0b98-4a4a-8e34-5b72a3770356" providerId="AD" clId="Web-{0935E97A-8438-89DE-7B53-88833584C576}" dt="2022-02-10T21:46:25.891" v="11" actId="1076"/>
          <ac:spMkLst>
            <pc:docMk/>
            <pc:sldMk cId="3032966070" sldId="466"/>
            <ac:spMk id="9" creationId="{A8D40CDF-626F-4C6C-BC99-A66744609D7D}"/>
          </ac:spMkLst>
        </pc:spChg>
      </pc:sldChg>
      <pc:sldChg chg="modSp">
        <pc:chgData name="Clements, Ann Callistro" userId="S::acc13@psu.edu::f19c3354-0b98-4a4a-8e34-5b72a3770356" providerId="AD" clId="Web-{0935E97A-8438-89DE-7B53-88833584C576}" dt="2022-02-10T23:48:53.206" v="187" actId="20577"/>
        <pc:sldMkLst>
          <pc:docMk/>
          <pc:sldMk cId="1351715740" sldId="472"/>
        </pc:sldMkLst>
        <pc:spChg chg="mod">
          <ac:chgData name="Clements, Ann Callistro" userId="S::acc13@psu.edu::f19c3354-0b98-4a4a-8e34-5b72a3770356" providerId="AD" clId="Web-{0935E97A-8438-89DE-7B53-88833584C576}" dt="2022-02-10T23:48:53.206" v="187" actId="20577"/>
          <ac:spMkLst>
            <pc:docMk/>
            <pc:sldMk cId="1351715740" sldId="472"/>
            <ac:spMk id="4" creationId="{3B135E91-C9FA-EC43-B5B9-F88B93C2D773}"/>
          </ac:spMkLst>
        </pc:spChg>
      </pc:sldChg>
      <pc:sldChg chg="modSp">
        <pc:chgData name="Clements, Ann Callistro" userId="S::acc13@psu.edu::f19c3354-0b98-4a4a-8e34-5b72a3770356" providerId="AD" clId="Web-{0935E97A-8438-89DE-7B53-88833584C576}" dt="2022-02-10T23:33:26.295" v="180" actId="20577"/>
        <pc:sldMkLst>
          <pc:docMk/>
          <pc:sldMk cId="1374844704" sldId="474"/>
        </pc:sldMkLst>
        <pc:spChg chg="mod">
          <ac:chgData name="Clements, Ann Callistro" userId="S::acc13@psu.edu::f19c3354-0b98-4a4a-8e34-5b72a3770356" providerId="AD" clId="Web-{0935E97A-8438-89DE-7B53-88833584C576}" dt="2022-02-10T23:33:26.295" v="180" actId="20577"/>
          <ac:spMkLst>
            <pc:docMk/>
            <pc:sldMk cId="1374844704" sldId="474"/>
            <ac:spMk id="3" creationId="{58430C40-E39B-6F48-B1CD-A035A870C54A}"/>
          </ac:spMkLst>
        </pc:spChg>
      </pc:sldChg>
    </pc:docChg>
  </pc:docChgLst>
  <pc:docChgLst>
    <pc:chgData name="Clements, Ann Callistro" userId="S::acc13@psu.edu::f19c3354-0b98-4a4a-8e34-5b72a3770356" providerId="AD" clId="Web-{D43B2360-0001-8E71-2B64-248A4112E7FF}"/>
    <pc:docChg chg="addSld modSld">
      <pc:chgData name="Clements, Ann Callistro" userId="S::acc13@psu.edu::f19c3354-0b98-4a4a-8e34-5b72a3770356" providerId="AD" clId="Web-{D43B2360-0001-8E71-2B64-248A4112E7FF}" dt="2023-02-08T15:07:36.072" v="81" actId="20577"/>
      <pc:docMkLst>
        <pc:docMk/>
      </pc:docMkLst>
      <pc:sldChg chg="addSp modSp new mod setBg">
        <pc:chgData name="Clements, Ann Callistro" userId="S::acc13@psu.edu::f19c3354-0b98-4a4a-8e34-5b72a3770356" providerId="AD" clId="Web-{D43B2360-0001-8E71-2B64-248A4112E7FF}" dt="2023-02-08T15:07:36.072" v="81" actId="20577"/>
        <pc:sldMkLst>
          <pc:docMk/>
          <pc:sldMk cId="285823091" sldId="481"/>
        </pc:sldMkLst>
        <pc:spChg chg="mod">
          <ac:chgData name="Clements, Ann Callistro" userId="S::acc13@psu.edu::f19c3354-0b98-4a4a-8e34-5b72a3770356" providerId="AD" clId="Web-{D43B2360-0001-8E71-2B64-248A4112E7FF}" dt="2023-02-08T15:07:05.415" v="74"/>
          <ac:spMkLst>
            <pc:docMk/>
            <pc:sldMk cId="285823091" sldId="481"/>
            <ac:spMk id="2" creationId="{07A1B0A7-BEC0-EDAC-E05C-84E8F3056EF7}"/>
          </ac:spMkLst>
        </pc:spChg>
        <pc:spChg chg="mod">
          <ac:chgData name="Clements, Ann Callistro" userId="S::acc13@psu.edu::f19c3354-0b98-4a4a-8e34-5b72a3770356" providerId="AD" clId="Web-{D43B2360-0001-8E71-2B64-248A4112E7FF}" dt="2023-02-08T15:07:36.072" v="81" actId="20577"/>
          <ac:spMkLst>
            <pc:docMk/>
            <pc:sldMk cId="285823091" sldId="481"/>
            <ac:spMk id="3" creationId="{BA3E6D01-3D5F-FC45-591A-3C4F359B7C9D}"/>
          </ac:spMkLst>
        </pc:spChg>
        <pc:spChg chg="add">
          <ac:chgData name="Clements, Ann Callistro" userId="S::acc13@psu.edu::f19c3354-0b98-4a4a-8e34-5b72a3770356" providerId="AD" clId="Web-{D43B2360-0001-8E71-2B64-248A4112E7FF}" dt="2023-02-08T15:07:05.415" v="74"/>
          <ac:spMkLst>
            <pc:docMk/>
            <pc:sldMk cId="285823091" sldId="481"/>
            <ac:spMk id="8" creationId="{C2554CA6-288E-4202-BC52-2E5A8F0C0AED}"/>
          </ac:spMkLst>
        </pc:spChg>
        <pc:spChg chg="add">
          <ac:chgData name="Clements, Ann Callistro" userId="S::acc13@psu.edu::f19c3354-0b98-4a4a-8e34-5b72a3770356" providerId="AD" clId="Web-{D43B2360-0001-8E71-2B64-248A4112E7FF}" dt="2023-02-08T15:07:05.415" v="74"/>
          <ac:spMkLst>
            <pc:docMk/>
            <pc:sldMk cId="285823091" sldId="481"/>
            <ac:spMk id="10" creationId="{B10BB131-AC8E-4A8E-A5D1-36260F720C3B}"/>
          </ac:spMkLst>
        </pc:spChg>
        <pc:spChg chg="add">
          <ac:chgData name="Clements, Ann Callistro" userId="S::acc13@psu.edu::f19c3354-0b98-4a4a-8e34-5b72a3770356" providerId="AD" clId="Web-{D43B2360-0001-8E71-2B64-248A4112E7FF}" dt="2023-02-08T15:07:05.415" v="74"/>
          <ac:spMkLst>
            <pc:docMk/>
            <pc:sldMk cId="285823091" sldId="481"/>
            <ac:spMk id="12" creationId="{5B7778FC-632E-4DCA-A7CB-0D7731CCF970}"/>
          </ac:spMkLst>
        </pc:spChg>
        <pc:spChg chg="add">
          <ac:chgData name="Clements, Ann Callistro" userId="S::acc13@psu.edu::f19c3354-0b98-4a4a-8e34-5b72a3770356" providerId="AD" clId="Web-{D43B2360-0001-8E71-2B64-248A4112E7FF}" dt="2023-02-08T15:07:05.415" v="74"/>
          <ac:spMkLst>
            <pc:docMk/>
            <pc:sldMk cId="285823091" sldId="481"/>
            <ac:spMk id="14" creationId="{FA23A907-97FB-4A8F-880A-DD77401C4296}"/>
          </ac:spMkLst>
        </pc:spChg>
      </pc:sldChg>
    </pc:docChg>
  </pc:docChgLst>
  <pc:docChgLst>
    <pc:chgData name="Clements, Ann Callistro" userId="S::acc13@psu.edu::f19c3354-0b98-4a4a-8e34-5b72a3770356" providerId="AD" clId="Web-{A4D5E9A4-145E-E6AF-4FD4-5786458BB553}"/>
    <pc:docChg chg="modSld">
      <pc:chgData name="Clements, Ann Callistro" userId="S::acc13@psu.edu::f19c3354-0b98-4a4a-8e34-5b72a3770356" providerId="AD" clId="Web-{A4D5E9A4-145E-E6AF-4FD4-5786458BB553}" dt="2022-02-11T14:50:45.556" v="213"/>
      <pc:docMkLst>
        <pc:docMk/>
      </pc:docMkLst>
      <pc:sldChg chg="modSp">
        <pc:chgData name="Clements, Ann Callistro" userId="S::acc13@psu.edu::f19c3354-0b98-4a4a-8e34-5b72a3770356" providerId="AD" clId="Web-{A4D5E9A4-145E-E6AF-4FD4-5786458BB553}" dt="2022-02-11T14:20:07.585" v="157" actId="20577"/>
        <pc:sldMkLst>
          <pc:docMk/>
          <pc:sldMk cId="3633290747" sldId="436"/>
        </pc:sldMkLst>
        <pc:spChg chg="mod">
          <ac:chgData name="Clements, Ann Callistro" userId="S::acc13@psu.edu::f19c3354-0b98-4a4a-8e34-5b72a3770356" providerId="AD" clId="Web-{A4D5E9A4-145E-E6AF-4FD4-5786458BB553}" dt="2022-02-11T14:20:07.585" v="157" actId="20577"/>
          <ac:spMkLst>
            <pc:docMk/>
            <pc:sldMk cId="3633290747" sldId="436"/>
            <ac:spMk id="2" creationId="{33900FE9-8C2E-9C47-B1D6-C536DB1FE3DD}"/>
          </ac:spMkLst>
        </pc:spChg>
      </pc:sldChg>
      <pc:sldChg chg="addSp delSp modSp">
        <pc:chgData name="Clements, Ann Callistro" userId="S::acc13@psu.edu::f19c3354-0b98-4a4a-8e34-5b72a3770356" providerId="AD" clId="Web-{A4D5E9A4-145E-E6AF-4FD4-5786458BB553}" dt="2022-02-11T14:34:58.281" v="196"/>
        <pc:sldMkLst>
          <pc:docMk/>
          <pc:sldMk cId="2854024184" sldId="441"/>
        </pc:sldMkLst>
        <pc:spChg chg="del topLvl">
          <ac:chgData name="Clements, Ann Callistro" userId="S::acc13@psu.edu::f19c3354-0b98-4a4a-8e34-5b72a3770356" providerId="AD" clId="Web-{A4D5E9A4-145E-E6AF-4FD4-5786458BB553}" dt="2022-02-11T14:31:35.228" v="161"/>
          <ac:spMkLst>
            <pc:docMk/>
            <pc:sldMk cId="2854024184" sldId="441"/>
            <ac:spMk id="2" creationId="{6297343B-C84B-42AC-9EBA-0B053DAE66C1}"/>
          </ac:spMkLst>
        </pc:spChg>
        <pc:spChg chg="mod">
          <ac:chgData name="Clements, Ann Callistro" userId="S::acc13@psu.edu::f19c3354-0b98-4a4a-8e34-5b72a3770356" providerId="AD" clId="Web-{A4D5E9A4-145E-E6AF-4FD4-5786458BB553}" dt="2022-02-11T14:32:59.402" v="182" actId="1076"/>
          <ac:spMkLst>
            <pc:docMk/>
            <pc:sldMk cId="2854024184" sldId="441"/>
            <ac:spMk id="4" creationId="{C2968A79-A000-7040-AAEA-BD860DB33C76}"/>
          </ac:spMkLst>
        </pc:spChg>
        <pc:spChg chg="mod topLvl">
          <ac:chgData name="Clements, Ann Callistro" userId="S::acc13@psu.edu::f19c3354-0b98-4a4a-8e34-5b72a3770356" providerId="AD" clId="Web-{A4D5E9A4-145E-E6AF-4FD4-5786458BB553}" dt="2022-02-11T14:34:58.281" v="196"/>
          <ac:spMkLst>
            <pc:docMk/>
            <pc:sldMk cId="2854024184" sldId="441"/>
            <ac:spMk id="7" creationId="{33B21D47-EBC2-8846-A35C-E31FC625F0BC}"/>
          </ac:spMkLst>
        </pc:spChg>
        <pc:grpChg chg="add del">
          <ac:chgData name="Clements, Ann Callistro" userId="S::acc13@psu.edu::f19c3354-0b98-4a4a-8e34-5b72a3770356" providerId="AD" clId="Web-{A4D5E9A4-145E-E6AF-4FD4-5786458BB553}" dt="2022-02-11T14:31:27.494" v="160"/>
          <ac:grpSpMkLst>
            <pc:docMk/>
            <pc:sldMk cId="2854024184" sldId="441"/>
            <ac:grpSpMk id="5" creationId="{8CEAB52F-5802-4B32-8922-243B76390A0C}"/>
          </ac:grpSpMkLst>
        </pc:grpChg>
      </pc:sldChg>
      <pc:sldChg chg="delAnim modAnim">
        <pc:chgData name="Clements, Ann Callistro" userId="S::acc13@psu.edu::f19c3354-0b98-4a4a-8e34-5b72a3770356" providerId="AD" clId="Web-{A4D5E9A4-145E-E6AF-4FD4-5786458BB553}" dt="2022-02-11T14:50:45.556" v="213"/>
        <pc:sldMkLst>
          <pc:docMk/>
          <pc:sldMk cId="1190084545" sldId="445"/>
        </pc:sldMkLst>
      </pc:sldChg>
      <pc:sldChg chg="modSp">
        <pc:chgData name="Clements, Ann Callistro" userId="S::acc13@psu.edu::f19c3354-0b98-4a4a-8e34-5b72a3770356" providerId="AD" clId="Web-{A4D5E9A4-145E-E6AF-4FD4-5786458BB553}" dt="2022-02-11T14:14:10.450" v="153" actId="20577"/>
        <pc:sldMkLst>
          <pc:docMk/>
          <pc:sldMk cId="668045465" sldId="447"/>
        </pc:sldMkLst>
        <pc:graphicFrameChg chg="modGraphic">
          <ac:chgData name="Clements, Ann Callistro" userId="S::acc13@psu.edu::f19c3354-0b98-4a4a-8e34-5b72a3770356" providerId="AD" clId="Web-{A4D5E9A4-145E-E6AF-4FD4-5786458BB553}" dt="2022-02-11T14:14:10.450" v="153" actId="20577"/>
          <ac:graphicFrameMkLst>
            <pc:docMk/>
            <pc:sldMk cId="668045465" sldId="447"/>
            <ac:graphicFrameMk id="156" creationId="{E50A71FD-A389-436A-AF2B-1C3C3C8914F2}"/>
          </ac:graphicFrameMkLst>
        </pc:graphicFrameChg>
      </pc:sldChg>
      <pc:sldChg chg="modSp">
        <pc:chgData name="Clements, Ann Callistro" userId="S::acc13@psu.edu::f19c3354-0b98-4a4a-8e34-5b72a3770356" providerId="AD" clId="Web-{A4D5E9A4-145E-E6AF-4FD4-5786458BB553}" dt="2022-02-11T14:16:35.345" v="155" actId="20577"/>
        <pc:sldMkLst>
          <pc:docMk/>
          <pc:sldMk cId="654179918" sldId="456"/>
        </pc:sldMkLst>
        <pc:spChg chg="mod">
          <ac:chgData name="Clements, Ann Callistro" userId="S::acc13@psu.edu::f19c3354-0b98-4a4a-8e34-5b72a3770356" providerId="AD" clId="Web-{A4D5E9A4-145E-E6AF-4FD4-5786458BB553}" dt="2022-02-11T14:16:35.345" v="155" actId="20577"/>
          <ac:spMkLst>
            <pc:docMk/>
            <pc:sldMk cId="654179918" sldId="456"/>
            <ac:spMk id="2" creationId="{4A04F828-0984-2941-A3AD-1E0EDD8D9E87}"/>
          </ac:spMkLst>
        </pc:spChg>
      </pc:sldChg>
      <pc:sldChg chg="addAnim delAnim modAnim">
        <pc:chgData name="Clements, Ann Callistro" userId="S::acc13@psu.edu::f19c3354-0b98-4a4a-8e34-5b72a3770356" providerId="AD" clId="Web-{A4D5E9A4-145E-E6AF-4FD4-5786458BB553}" dt="2022-02-11T14:50:24.134" v="211"/>
        <pc:sldMkLst>
          <pc:docMk/>
          <pc:sldMk cId="36523591" sldId="457"/>
        </pc:sldMkLst>
      </pc:sldChg>
      <pc:sldChg chg="delAnim modAnim">
        <pc:chgData name="Clements, Ann Callistro" userId="S::acc13@psu.edu::f19c3354-0b98-4a4a-8e34-5b72a3770356" providerId="AD" clId="Web-{A4D5E9A4-145E-E6AF-4FD4-5786458BB553}" dt="2022-02-11T14:50:39.400" v="212"/>
        <pc:sldMkLst>
          <pc:docMk/>
          <pc:sldMk cId="2911857155" sldId="460"/>
        </pc:sldMkLst>
      </pc:sldChg>
      <pc:sldChg chg="modSp">
        <pc:chgData name="Clements, Ann Callistro" userId="S::acc13@psu.edu::f19c3354-0b98-4a4a-8e34-5b72a3770356" providerId="AD" clId="Web-{A4D5E9A4-145E-E6AF-4FD4-5786458BB553}" dt="2022-02-11T13:46:25.546" v="1" actId="20577"/>
        <pc:sldMkLst>
          <pc:docMk/>
          <pc:sldMk cId="3242363149" sldId="469"/>
        </pc:sldMkLst>
        <pc:graphicFrameChg chg="modGraphic">
          <ac:chgData name="Clements, Ann Callistro" userId="S::acc13@psu.edu::f19c3354-0b98-4a4a-8e34-5b72a3770356" providerId="AD" clId="Web-{A4D5E9A4-145E-E6AF-4FD4-5786458BB553}" dt="2022-02-11T13:46:25.546" v="1" actId="20577"/>
          <ac:graphicFrameMkLst>
            <pc:docMk/>
            <pc:sldMk cId="3242363149" sldId="469"/>
            <ac:graphicFrameMk id="17" creationId="{3324F437-BFC9-4EBA-ADAF-F879890B38C9}"/>
          </ac:graphicFrameMkLst>
        </pc:graphicFrameChg>
      </pc:sldChg>
      <pc:sldChg chg="delAnim modAnim">
        <pc:chgData name="Clements, Ann Callistro" userId="S::acc13@psu.edu::f19c3354-0b98-4a4a-8e34-5b72a3770356" providerId="AD" clId="Web-{A4D5E9A4-145E-E6AF-4FD4-5786458BB553}" dt="2022-02-11T14:50:03.711" v="208"/>
        <pc:sldMkLst>
          <pc:docMk/>
          <pc:sldMk cId="1351715740" sldId="472"/>
        </pc:sldMkLst>
      </pc:sldChg>
      <pc:sldChg chg="addSp delSp modSp">
        <pc:chgData name="Clements, Ann Callistro" userId="S::acc13@psu.edu::f19c3354-0b98-4a4a-8e34-5b72a3770356" providerId="AD" clId="Web-{A4D5E9A4-145E-E6AF-4FD4-5786458BB553}" dt="2022-02-11T14:38:22.895" v="207" actId="1076"/>
        <pc:sldMkLst>
          <pc:docMk/>
          <pc:sldMk cId="1374844704" sldId="474"/>
        </pc:sldMkLst>
        <pc:spChg chg="mod">
          <ac:chgData name="Clements, Ann Callistro" userId="S::acc13@psu.edu::f19c3354-0b98-4a4a-8e34-5b72a3770356" providerId="AD" clId="Web-{A4D5E9A4-145E-E6AF-4FD4-5786458BB553}" dt="2022-02-11T14:38:05.364" v="202" actId="20577"/>
          <ac:spMkLst>
            <pc:docMk/>
            <pc:sldMk cId="1374844704" sldId="474"/>
            <ac:spMk id="2" creationId="{71618563-7EE2-174C-8C55-B011FBB75ECE}"/>
          </ac:spMkLst>
        </pc:spChg>
        <pc:spChg chg="mod">
          <ac:chgData name="Clements, Ann Callistro" userId="S::acc13@psu.edu::f19c3354-0b98-4a4a-8e34-5b72a3770356" providerId="AD" clId="Web-{A4D5E9A4-145E-E6AF-4FD4-5786458BB553}" dt="2022-02-11T14:38:16.473" v="205" actId="20577"/>
          <ac:spMkLst>
            <pc:docMk/>
            <pc:sldMk cId="1374844704" sldId="474"/>
            <ac:spMk id="3" creationId="{58430C40-E39B-6F48-B1CD-A035A870C54A}"/>
          </ac:spMkLst>
        </pc:spChg>
        <pc:spChg chg="mod">
          <ac:chgData name="Clements, Ann Callistro" userId="S::acc13@psu.edu::f19c3354-0b98-4a4a-8e34-5b72a3770356" providerId="AD" clId="Web-{A4D5E9A4-145E-E6AF-4FD4-5786458BB553}" dt="2022-02-11T14:08:24.597" v="115" actId="1076"/>
          <ac:spMkLst>
            <pc:docMk/>
            <pc:sldMk cId="1374844704" sldId="474"/>
            <ac:spMk id="7" creationId="{C2FF346C-6910-0048-928B-3DCC4D3971E7}"/>
          </ac:spMkLst>
        </pc:spChg>
        <pc:spChg chg="mod">
          <ac:chgData name="Clements, Ann Callistro" userId="S::acc13@psu.edu::f19c3354-0b98-4a4a-8e34-5b72a3770356" providerId="AD" clId="Web-{A4D5E9A4-145E-E6AF-4FD4-5786458BB553}" dt="2022-02-11T14:03:21.558" v="63" actId="1076"/>
          <ac:spMkLst>
            <pc:docMk/>
            <pc:sldMk cId="1374844704" sldId="474"/>
            <ac:spMk id="8" creationId="{2E5FF579-2DFE-974B-86B3-A308B26A46D4}"/>
          </ac:spMkLst>
        </pc:spChg>
        <pc:spChg chg="del">
          <ac:chgData name="Clements, Ann Callistro" userId="S::acc13@psu.edu::f19c3354-0b98-4a4a-8e34-5b72a3770356" providerId="AD" clId="Web-{A4D5E9A4-145E-E6AF-4FD4-5786458BB553}" dt="2022-02-11T14:00:42.741" v="34"/>
          <ac:spMkLst>
            <pc:docMk/>
            <pc:sldMk cId="1374844704" sldId="474"/>
            <ac:spMk id="9" creationId="{81C7466A-4D3F-8649-ADA2-AA18EF90A674}"/>
          </ac:spMkLst>
        </pc:spChg>
        <pc:spChg chg="mod">
          <ac:chgData name="Clements, Ann Callistro" userId="S::acc13@psu.edu::f19c3354-0b98-4a4a-8e34-5b72a3770356" providerId="AD" clId="Web-{A4D5E9A4-145E-E6AF-4FD4-5786458BB553}" dt="2022-02-11T14:08:30.285" v="116" actId="1076"/>
          <ac:spMkLst>
            <pc:docMk/>
            <pc:sldMk cId="1374844704" sldId="474"/>
            <ac:spMk id="10" creationId="{634C44BD-902A-4644-AD38-4EC44AB746B0}"/>
          </ac:spMkLst>
        </pc:spChg>
        <pc:picChg chg="add mod">
          <ac:chgData name="Clements, Ann Callistro" userId="S::acc13@psu.edu::f19c3354-0b98-4a4a-8e34-5b72a3770356" providerId="AD" clId="Web-{A4D5E9A4-145E-E6AF-4FD4-5786458BB553}" dt="2022-02-11T14:11:14.258" v="150" actId="1076"/>
          <ac:picMkLst>
            <pc:docMk/>
            <pc:sldMk cId="1374844704" sldId="474"/>
            <ac:picMk id="6" creationId="{4E67D3FB-BB9E-4890-84EF-F839E634092E}"/>
          </ac:picMkLst>
        </pc:picChg>
        <pc:picChg chg="add mod">
          <ac:chgData name="Clements, Ann Callistro" userId="S::acc13@psu.edu::f19c3354-0b98-4a4a-8e34-5b72a3770356" providerId="AD" clId="Web-{A4D5E9A4-145E-E6AF-4FD4-5786458BB553}" dt="2022-02-11T14:11:11.789" v="149" actId="1076"/>
          <ac:picMkLst>
            <pc:docMk/>
            <pc:sldMk cId="1374844704" sldId="474"/>
            <ac:picMk id="12" creationId="{EE2C1E8D-B298-454D-807B-A71AB85C970A}"/>
          </ac:picMkLst>
        </pc:picChg>
        <pc:picChg chg="add mod">
          <ac:chgData name="Clements, Ann Callistro" userId="S::acc13@psu.edu::f19c3354-0b98-4a4a-8e34-5b72a3770356" providerId="AD" clId="Web-{A4D5E9A4-145E-E6AF-4FD4-5786458BB553}" dt="2022-02-11T14:38:20.973" v="206" actId="1076"/>
          <ac:picMkLst>
            <pc:docMk/>
            <pc:sldMk cId="1374844704" sldId="474"/>
            <ac:picMk id="13" creationId="{EC21972C-69E9-4F15-8C2B-741F2A13E581}"/>
          </ac:picMkLst>
        </pc:picChg>
        <pc:picChg chg="add mod">
          <ac:chgData name="Clements, Ann Callistro" userId="S::acc13@psu.edu::f19c3354-0b98-4a4a-8e34-5b72a3770356" providerId="AD" clId="Web-{A4D5E9A4-145E-E6AF-4FD4-5786458BB553}" dt="2022-02-11T14:38:22.895" v="207" actId="1076"/>
          <ac:picMkLst>
            <pc:docMk/>
            <pc:sldMk cId="1374844704" sldId="474"/>
            <ac:picMk id="14" creationId="{029B2B7A-1BBC-4747-A868-509E0C865205}"/>
          </ac:picMkLst>
        </pc:picChg>
        <pc:picChg chg="mod">
          <ac:chgData name="Clements, Ann Callistro" userId="S::acc13@psu.edu::f19c3354-0b98-4a4a-8e34-5b72a3770356" providerId="AD" clId="Web-{A4D5E9A4-145E-E6AF-4FD4-5786458BB553}" dt="2022-02-11T14:07:14.033" v="98" actId="14100"/>
          <ac:picMkLst>
            <pc:docMk/>
            <pc:sldMk cId="1374844704" sldId="474"/>
            <ac:picMk id="1026" creationId="{81FC5DE3-66D6-F54D-BC37-EA291F21D67B}"/>
          </ac:picMkLst>
        </pc:picChg>
      </pc:sldChg>
    </pc:docChg>
  </pc:docChgLst>
  <pc:docChgLst>
    <pc:chgData name="Gampe, Nicole M." userId="05e2ceda-a0e5-4ab1-a40f-3f7affea4c18" providerId="ADAL" clId="{3BC6540F-3606-4214-A39C-76A30AB4C8E9}"/>
    <pc:docChg chg="undo custSel addSld delSld">
      <pc:chgData name="Gampe, Nicole M." userId="05e2ceda-a0e5-4ab1-a40f-3f7affea4c18" providerId="ADAL" clId="{3BC6540F-3606-4214-A39C-76A30AB4C8E9}" dt="2022-02-11T13:47:01.271" v="1" actId="47"/>
      <pc:docMkLst>
        <pc:docMk/>
      </pc:docMkLst>
      <pc:sldChg chg="add del">
        <pc:chgData name="Gampe, Nicole M." userId="05e2ceda-a0e5-4ab1-a40f-3f7affea4c18" providerId="ADAL" clId="{3BC6540F-3606-4214-A39C-76A30AB4C8E9}" dt="2022-02-11T13:47:01.271" v="1" actId="47"/>
        <pc:sldMkLst>
          <pc:docMk/>
          <pc:sldMk cId="3380593591" sldId="4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E3283-574C-410E-84E7-83F94394110C}"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732E8DEB-3AF2-4F44-9FEA-BD432F26B1E3}">
      <dgm:prSet/>
      <dgm:spPr/>
      <dgm:t>
        <a:bodyPr/>
        <a:lstStyle/>
        <a:p>
          <a:r>
            <a:rPr lang="en-US"/>
            <a:t>Why seek promotion to Full Professor?</a:t>
          </a:r>
        </a:p>
      </dgm:t>
    </dgm:pt>
    <dgm:pt modelId="{DA3A5A54-86A3-405C-9B48-127875FC56D3}" type="parTrans" cxnId="{2B8D2500-1EA6-446B-BFB3-C34184A612FC}">
      <dgm:prSet/>
      <dgm:spPr/>
      <dgm:t>
        <a:bodyPr/>
        <a:lstStyle/>
        <a:p>
          <a:endParaRPr lang="en-US"/>
        </a:p>
      </dgm:t>
    </dgm:pt>
    <dgm:pt modelId="{A483FE31-D7D8-444A-A22D-EAE230E8AC9C}" type="sibTrans" cxnId="{2B8D2500-1EA6-446B-BFB3-C34184A612FC}">
      <dgm:prSet/>
      <dgm:spPr/>
      <dgm:t>
        <a:bodyPr/>
        <a:lstStyle/>
        <a:p>
          <a:endParaRPr lang="en-US"/>
        </a:p>
      </dgm:t>
    </dgm:pt>
    <dgm:pt modelId="{637DC57E-B477-4964-91FB-56D947B25487}">
      <dgm:prSet/>
      <dgm:spPr/>
      <dgm:t>
        <a:bodyPr/>
        <a:lstStyle/>
        <a:p>
          <a:r>
            <a:rPr lang="en-US"/>
            <a:t>Criteria and expectations for seeking promotion</a:t>
          </a:r>
          <a:r>
            <a:rPr lang="en-US">
              <a:latin typeface="Calibri Light" panose="020F0302020204030204"/>
            </a:rPr>
            <a:t>.</a:t>
          </a:r>
          <a:endParaRPr lang="en-US"/>
        </a:p>
      </dgm:t>
    </dgm:pt>
    <dgm:pt modelId="{BD93E587-54A5-459F-BD8E-DD5E5A330D40}" type="parTrans" cxnId="{B7FCCF62-D898-42F1-976F-FFE52C364D2B}">
      <dgm:prSet/>
      <dgm:spPr/>
      <dgm:t>
        <a:bodyPr/>
        <a:lstStyle/>
        <a:p>
          <a:endParaRPr lang="en-US"/>
        </a:p>
      </dgm:t>
    </dgm:pt>
    <dgm:pt modelId="{7ECF5A73-C4E7-4AB1-91D2-9809049C7C1D}" type="sibTrans" cxnId="{B7FCCF62-D898-42F1-976F-FFE52C364D2B}">
      <dgm:prSet/>
      <dgm:spPr/>
      <dgm:t>
        <a:bodyPr/>
        <a:lstStyle/>
        <a:p>
          <a:endParaRPr lang="en-US"/>
        </a:p>
      </dgm:t>
    </dgm:pt>
    <dgm:pt modelId="{8E32375D-8409-4DE3-998F-07FB8A28F59A}">
      <dgm:prSet/>
      <dgm:spPr/>
      <dgm:t>
        <a:bodyPr/>
        <a:lstStyle/>
        <a:p>
          <a:r>
            <a:rPr lang="en-US">
              <a:latin typeface="Calibri Light" panose="020F0302020204030204"/>
            </a:rPr>
            <a:t>The</a:t>
          </a:r>
          <a:r>
            <a:rPr lang="en-US"/>
            <a:t> review process</a:t>
          </a:r>
          <a:r>
            <a:rPr lang="en-US">
              <a:latin typeface="Calibri Light" panose="020F0302020204030204"/>
            </a:rPr>
            <a:t>.</a:t>
          </a:r>
          <a:endParaRPr lang="en-US"/>
        </a:p>
      </dgm:t>
    </dgm:pt>
    <dgm:pt modelId="{DB5DE2F8-FDAA-4475-990D-22718870F7B1}" type="parTrans" cxnId="{61F131EA-73F0-4E47-9378-D6BA0DFE0F21}">
      <dgm:prSet/>
      <dgm:spPr/>
      <dgm:t>
        <a:bodyPr/>
        <a:lstStyle/>
        <a:p>
          <a:endParaRPr lang="en-US"/>
        </a:p>
      </dgm:t>
    </dgm:pt>
    <dgm:pt modelId="{F5FA6384-209D-4F6F-9EE2-6203610559E9}" type="sibTrans" cxnId="{61F131EA-73F0-4E47-9378-D6BA0DFE0F21}">
      <dgm:prSet/>
      <dgm:spPr/>
      <dgm:t>
        <a:bodyPr/>
        <a:lstStyle/>
        <a:p>
          <a:endParaRPr lang="en-US"/>
        </a:p>
      </dgm:t>
    </dgm:pt>
    <dgm:pt modelId="{12A332A0-2006-4E81-9A9D-ACFA9A2D6E42}" type="pres">
      <dgm:prSet presAssocID="{7E0E3283-574C-410E-84E7-83F94394110C}" presName="linear" presStyleCnt="0">
        <dgm:presLayoutVars>
          <dgm:animLvl val="lvl"/>
          <dgm:resizeHandles val="exact"/>
        </dgm:presLayoutVars>
      </dgm:prSet>
      <dgm:spPr/>
    </dgm:pt>
    <dgm:pt modelId="{3525DD69-AA9C-41D6-93D4-D2E5D409DF0F}" type="pres">
      <dgm:prSet presAssocID="{732E8DEB-3AF2-4F44-9FEA-BD432F26B1E3}" presName="parentText" presStyleLbl="node1" presStyleIdx="0" presStyleCnt="3">
        <dgm:presLayoutVars>
          <dgm:chMax val="0"/>
          <dgm:bulletEnabled val="1"/>
        </dgm:presLayoutVars>
      </dgm:prSet>
      <dgm:spPr/>
    </dgm:pt>
    <dgm:pt modelId="{21516C24-D4D5-4428-A730-22B952DEDDB5}" type="pres">
      <dgm:prSet presAssocID="{A483FE31-D7D8-444A-A22D-EAE230E8AC9C}" presName="spacer" presStyleCnt="0"/>
      <dgm:spPr/>
    </dgm:pt>
    <dgm:pt modelId="{F3BC8210-62BC-4E13-B258-3EBAC6371E74}" type="pres">
      <dgm:prSet presAssocID="{637DC57E-B477-4964-91FB-56D947B25487}" presName="parentText" presStyleLbl="node1" presStyleIdx="1" presStyleCnt="3">
        <dgm:presLayoutVars>
          <dgm:chMax val="0"/>
          <dgm:bulletEnabled val="1"/>
        </dgm:presLayoutVars>
      </dgm:prSet>
      <dgm:spPr/>
    </dgm:pt>
    <dgm:pt modelId="{541A6A1A-48A2-4814-BC41-CF53A1E7DF44}" type="pres">
      <dgm:prSet presAssocID="{7ECF5A73-C4E7-4AB1-91D2-9809049C7C1D}" presName="spacer" presStyleCnt="0"/>
      <dgm:spPr/>
    </dgm:pt>
    <dgm:pt modelId="{7035E76D-31E9-4E83-936A-CD559D319363}" type="pres">
      <dgm:prSet presAssocID="{8E32375D-8409-4DE3-998F-07FB8A28F59A}" presName="parentText" presStyleLbl="node1" presStyleIdx="2" presStyleCnt="3">
        <dgm:presLayoutVars>
          <dgm:chMax val="0"/>
          <dgm:bulletEnabled val="1"/>
        </dgm:presLayoutVars>
      </dgm:prSet>
      <dgm:spPr/>
    </dgm:pt>
  </dgm:ptLst>
  <dgm:cxnLst>
    <dgm:cxn modelId="{2B8D2500-1EA6-446B-BFB3-C34184A612FC}" srcId="{7E0E3283-574C-410E-84E7-83F94394110C}" destId="{732E8DEB-3AF2-4F44-9FEA-BD432F26B1E3}" srcOrd="0" destOrd="0" parTransId="{DA3A5A54-86A3-405C-9B48-127875FC56D3}" sibTransId="{A483FE31-D7D8-444A-A22D-EAE230E8AC9C}"/>
    <dgm:cxn modelId="{B7FCCF62-D898-42F1-976F-FFE52C364D2B}" srcId="{7E0E3283-574C-410E-84E7-83F94394110C}" destId="{637DC57E-B477-4964-91FB-56D947B25487}" srcOrd="1" destOrd="0" parTransId="{BD93E587-54A5-459F-BD8E-DD5E5A330D40}" sibTransId="{7ECF5A73-C4E7-4AB1-91D2-9809049C7C1D}"/>
    <dgm:cxn modelId="{4F4BE047-6975-461F-A006-E15502C79938}" type="presOf" srcId="{732E8DEB-3AF2-4F44-9FEA-BD432F26B1E3}" destId="{3525DD69-AA9C-41D6-93D4-D2E5D409DF0F}" srcOrd="0" destOrd="0" presId="urn:microsoft.com/office/officeart/2005/8/layout/vList2"/>
    <dgm:cxn modelId="{EE95436D-BED7-4067-8941-872C6C504470}" type="presOf" srcId="{637DC57E-B477-4964-91FB-56D947B25487}" destId="{F3BC8210-62BC-4E13-B258-3EBAC6371E74}" srcOrd="0" destOrd="0" presId="urn:microsoft.com/office/officeart/2005/8/layout/vList2"/>
    <dgm:cxn modelId="{ACFC377A-D919-46AB-A459-B0E4E7803199}" type="presOf" srcId="{8E32375D-8409-4DE3-998F-07FB8A28F59A}" destId="{7035E76D-31E9-4E83-936A-CD559D319363}" srcOrd="0" destOrd="0" presId="urn:microsoft.com/office/officeart/2005/8/layout/vList2"/>
    <dgm:cxn modelId="{A66B8E97-9CA2-475B-990A-90DAD1AE885B}" type="presOf" srcId="{7E0E3283-574C-410E-84E7-83F94394110C}" destId="{12A332A0-2006-4E81-9A9D-ACFA9A2D6E42}" srcOrd="0" destOrd="0" presId="urn:microsoft.com/office/officeart/2005/8/layout/vList2"/>
    <dgm:cxn modelId="{61F131EA-73F0-4E47-9378-D6BA0DFE0F21}" srcId="{7E0E3283-574C-410E-84E7-83F94394110C}" destId="{8E32375D-8409-4DE3-998F-07FB8A28F59A}" srcOrd="2" destOrd="0" parTransId="{DB5DE2F8-FDAA-4475-990D-22718870F7B1}" sibTransId="{F5FA6384-209D-4F6F-9EE2-6203610559E9}"/>
    <dgm:cxn modelId="{14A267F0-4C86-49BB-BF93-7F8526364A99}" type="presParOf" srcId="{12A332A0-2006-4E81-9A9D-ACFA9A2D6E42}" destId="{3525DD69-AA9C-41D6-93D4-D2E5D409DF0F}" srcOrd="0" destOrd="0" presId="urn:microsoft.com/office/officeart/2005/8/layout/vList2"/>
    <dgm:cxn modelId="{EF5E1756-9FBD-4CEA-8097-1A270A8F3152}" type="presParOf" srcId="{12A332A0-2006-4E81-9A9D-ACFA9A2D6E42}" destId="{21516C24-D4D5-4428-A730-22B952DEDDB5}" srcOrd="1" destOrd="0" presId="urn:microsoft.com/office/officeart/2005/8/layout/vList2"/>
    <dgm:cxn modelId="{18C6EA7B-60EF-41DB-A75B-552F9E4F749D}" type="presParOf" srcId="{12A332A0-2006-4E81-9A9D-ACFA9A2D6E42}" destId="{F3BC8210-62BC-4E13-B258-3EBAC6371E74}" srcOrd="2" destOrd="0" presId="urn:microsoft.com/office/officeart/2005/8/layout/vList2"/>
    <dgm:cxn modelId="{9F0E6BB4-AFD5-4530-8B66-C20DBC977718}" type="presParOf" srcId="{12A332A0-2006-4E81-9A9D-ACFA9A2D6E42}" destId="{541A6A1A-48A2-4814-BC41-CF53A1E7DF44}" srcOrd="3" destOrd="0" presId="urn:microsoft.com/office/officeart/2005/8/layout/vList2"/>
    <dgm:cxn modelId="{29E7F710-47A6-4C8C-8937-3A7066CE9FDD}" type="presParOf" srcId="{12A332A0-2006-4E81-9A9D-ACFA9A2D6E42}" destId="{7035E76D-31E9-4E83-936A-CD559D31936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8E3283-E454-4E73-BCA1-8061BAE7E74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2DDC92D-026F-47EC-B9B2-5CD86569A201}">
      <dgm:prSet/>
      <dgm:spPr/>
      <dgm:t>
        <a:bodyPr/>
        <a:lstStyle/>
        <a:p>
          <a:r>
            <a:rPr lang="en-US"/>
            <a:t>No SRTEs, peer teaching evaluations, or alternative documentation of teaching activities from spring 2020 can be used to penalize candidates.</a:t>
          </a:r>
        </a:p>
      </dgm:t>
    </dgm:pt>
    <dgm:pt modelId="{66F04805-50D5-4B8C-9E1B-8A7F1BD3A636}" type="parTrans" cxnId="{E86E49AC-66EE-420E-8C0D-4734F57787D0}">
      <dgm:prSet/>
      <dgm:spPr/>
      <dgm:t>
        <a:bodyPr/>
        <a:lstStyle/>
        <a:p>
          <a:endParaRPr lang="en-US"/>
        </a:p>
      </dgm:t>
    </dgm:pt>
    <dgm:pt modelId="{20694D46-702C-4632-A36C-0880361586B6}" type="sibTrans" cxnId="{E86E49AC-66EE-420E-8C0D-4734F57787D0}">
      <dgm:prSet/>
      <dgm:spPr/>
      <dgm:t>
        <a:bodyPr/>
        <a:lstStyle/>
        <a:p>
          <a:endParaRPr lang="en-US"/>
        </a:p>
      </dgm:t>
    </dgm:pt>
    <dgm:pt modelId="{EFC955FF-B7DA-4583-A637-5702E10B66CC}">
      <dgm:prSet/>
      <dgm:spPr/>
      <dgm:t>
        <a:bodyPr/>
        <a:lstStyle/>
        <a:p>
          <a:r>
            <a:rPr lang="en-US" b="1"/>
            <a:t>One alternative assessments for each academic year.</a:t>
          </a:r>
          <a:endParaRPr lang="en-US"/>
        </a:p>
      </dgm:t>
    </dgm:pt>
    <dgm:pt modelId="{778901BC-2029-4610-81B2-17483FC144F9}" type="parTrans" cxnId="{5216EA8A-609D-4CAB-8CF6-1A12D3F30956}">
      <dgm:prSet/>
      <dgm:spPr/>
      <dgm:t>
        <a:bodyPr/>
        <a:lstStyle/>
        <a:p>
          <a:endParaRPr lang="en-US"/>
        </a:p>
      </dgm:t>
    </dgm:pt>
    <dgm:pt modelId="{920C4A7D-3B28-4741-8675-0C9A5BD7B15C}" type="sibTrans" cxnId="{5216EA8A-609D-4CAB-8CF6-1A12D3F30956}">
      <dgm:prSet/>
      <dgm:spPr/>
      <dgm:t>
        <a:bodyPr/>
        <a:lstStyle/>
        <a:p>
          <a:endParaRPr lang="en-US"/>
        </a:p>
      </dgm:t>
    </dgm:pt>
    <dgm:pt modelId="{A933C4ED-EF5F-774A-8E14-60461CC4AA3F}" type="pres">
      <dgm:prSet presAssocID="{6D8E3283-E454-4E73-BCA1-8061BAE7E74B}" presName="linear" presStyleCnt="0">
        <dgm:presLayoutVars>
          <dgm:animLvl val="lvl"/>
          <dgm:resizeHandles val="exact"/>
        </dgm:presLayoutVars>
      </dgm:prSet>
      <dgm:spPr/>
    </dgm:pt>
    <dgm:pt modelId="{A0B31ADA-35DB-2E45-ADD0-F3E3CB56DB0F}" type="pres">
      <dgm:prSet presAssocID="{32DDC92D-026F-47EC-B9B2-5CD86569A201}" presName="parentText" presStyleLbl="node1" presStyleIdx="0" presStyleCnt="2">
        <dgm:presLayoutVars>
          <dgm:chMax val="0"/>
          <dgm:bulletEnabled val="1"/>
        </dgm:presLayoutVars>
      </dgm:prSet>
      <dgm:spPr/>
    </dgm:pt>
    <dgm:pt modelId="{71147946-C2F9-244D-AEDB-45AC76E43BCF}" type="pres">
      <dgm:prSet presAssocID="{20694D46-702C-4632-A36C-0880361586B6}" presName="spacer" presStyleCnt="0"/>
      <dgm:spPr/>
    </dgm:pt>
    <dgm:pt modelId="{B211D4F0-BD8B-C249-BC68-A350D19E24BE}" type="pres">
      <dgm:prSet presAssocID="{EFC955FF-B7DA-4583-A637-5702E10B66CC}" presName="parentText" presStyleLbl="node1" presStyleIdx="1" presStyleCnt="2">
        <dgm:presLayoutVars>
          <dgm:chMax val="0"/>
          <dgm:bulletEnabled val="1"/>
        </dgm:presLayoutVars>
      </dgm:prSet>
      <dgm:spPr/>
    </dgm:pt>
  </dgm:ptLst>
  <dgm:cxnLst>
    <dgm:cxn modelId="{3457350A-0E85-F840-855C-D31F3931631F}" type="presOf" srcId="{6D8E3283-E454-4E73-BCA1-8061BAE7E74B}" destId="{A933C4ED-EF5F-774A-8E14-60461CC4AA3F}" srcOrd="0" destOrd="0" presId="urn:microsoft.com/office/officeart/2005/8/layout/vList2"/>
    <dgm:cxn modelId="{3584251E-9831-7948-98AF-7C47F9E6C87F}" type="presOf" srcId="{32DDC92D-026F-47EC-B9B2-5CD86569A201}" destId="{A0B31ADA-35DB-2E45-ADD0-F3E3CB56DB0F}" srcOrd="0" destOrd="0" presId="urn:microsoft.com/office/officeart/2005/8/layout/vList2"/>
    <dgm:cxn modelId="{1B13872F-9F3A-1A4B-A891-9B1BF7E83868}" type="presOf" srcId="{EFC955FF-B7DA-4583-A637-5702E10B66CC}" destId="{B211D4F0-BD8B-C249-BC68-A350D19E24BE}" srcOrd="0" destOrd="0" presId="urn:microsoft.com/office/officeart/2005/8/layout/vList2"/>
    <dgm:cxn modelId="{5216EA8A-609D-4CAB-8CF6-1A12D3F30956}" srcId="{6D8E3283-E454-4E73-BCA1-8061BAE7E74B}" destId="{EFC955FF-B7DA-4583-A637-5702E10B66CC}" srcOrd="1" destOrd="0" parTransId="{778901BC-2029-4610-81B2-17483FC144F9}" sibTransId="{920C4A7D-3B28-4741-8675-0C9A5BD7B15C}"/>
    <dgm:cxn modelId="{E86E49AC-66EE-420E-8C0D-4734F57787D0}" srcId="{6D8E3283-E454-4E73-BCA1-8061BAE7E74B}" destId="{32DDC92D-026F-47EC-B9B2-5CD86569A201}" srcOrd="0" destOrd="0" parTransId="{66F04805-50D5-4B8C-9E1B-8A7F1BD3A636}" sibTransId="{20694D46-702C-4632-A36C-0880361586B6}"/>
    <dgm:cxn modelId="{26F19F3D-FBEB-3145-A8AD-D58D69BD8F36}" type="presParOf" srcId="{A933C4ED-EF5F-774A-8E14-60461CC4AA3F}" destId="{A0B31ADA-35DB-2E45-ADD0-F3E3CB56DB0F}" srcOrd="0" destOrd="0" presId="urn:microsoft.com/office/officeart/2005/8/layout/vList2"/>
    <dgm:cxn modelId="{98ED99D9-FA59-CD4C-8DF5-AAC664AB5373}" type="presParOf" srcId="{A933C4ED-EF5F-774A-8E14-60461CC4AA3F}" destId="{71147946-C2F9-244D-AEDB-45AC76E43BCF}" srcOrd="1" destOrd="0" presId="urn:microsoft.com/office/officeart/2005/8/layout/vList2"/>
    <dgm:cxn modelId="{AF1073F8-C885-C544-A07D-309A8364AAA9}" type="presParOf" srcId="{A933C4ED-EF5F-774A-8E14-60461CC4AA3F}" destId="{B211D4F0-BD8B-C249-BC68-A350D19E24B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BF5C43-2F7C-4143-B535-669AA4AC091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A75C069-71EF-4655-B2E2-C81E76D82AF9}">
      <dgm:prSet custT="1"/>
      <dgm:spPr/>
      <dgm:t>
        <a:bodyPr anchor="ctr"/>
        <a:lstStyle/>
        <a:p>
          <a:pPr algn="ctr"/>
          <a:r>
            <a:rPr lang="en-US" sz="3000" b="1">
              <a:solidFill>
                <a:srgbClr val="0070C0"/>
              </a:solidFill>
            </a:rPr>
            <a:t>No longer than </a:t>
          </a:r>
          <a:r>
            <a:rPr lang="en-US" sz="3000" b="1">
              <a:solidFill>
                <a:srgbClr val="0070C0"/>
              </a:solidFill>
              <a:latin typeface="Calibri Light" panose="020F0302020204030204"/>
            </a:rPr>
            <a:t>2,000</a:t>
          </a:r>
          <a:r>
            <a:rPr lang="en-US" sz="3000" b="1">
              <a:solidFill>
                <a:srgbClr val="0070C0"/>
              </a:solidFill>
            </a:rPr>
            <a:t> words</a:t>
          </a:r>
          <a:r>
            <a:rPr lang="en-US" sz="3000" b="1">
              <a:solidFill>
                <a:srgbClr val="FF0000"/>
              </a:solidFill>
              <a:latin typeface="Calibri Light" panose="020F0302020204030204"/>
            </a:rPr>
            <a:t> </a:t>
          </a:r>
          <a:endParaRPr lang="en-US" sz="3000" b="1">
            <a:solidFill>
              <a:srgbClr val="FF0000"/>
            </a:solidFill>
          </a:endParaRPr>
        </a:p>
      </dgm:t>
    </dgm:pt>
    <dgm:pt modelId="{E0AE5A2E-94CD-4E65-A847-6C4170BD878D}" type="parTrans" cxnId="{6086DB5A-58EA-4B13-AD3B-6C0A093106BF}">
      <dgm:prSet/>
      <dgm:spPr/>
      <dgm:t>
        <a:bodyPr/>
        <a:lstStyle/>
        <a:p>
          <a:endParaRPr lang="en-US"/>
        </a:p>
      </dgm:t>
    </dgm:pt>
    <dgm:pt modelId="{00B15632-0540-4243-A5B4-E7FF53817CC0}" type="sibTrans" cxnId="{6086DB5A-58EA-4B13-AD3B-6C0A093106BF}">
      <dgm:prSet/>
      <dgm:spPr/>
      <dgm:t>
        <a:bodyPr/>
        <a:lstStyle/>
        <a:p>
          <a:endParaRPr lang="en-US"/>
        </a:p>
      </dgm:t>
    </dgm:pt>
    <dgm:pt modelId="{FFDB1305-E51A-4667-A366-2E539234F3EE}">
      <dgm:prSet/>
      <dgm:spPr/>
      <dgm:t>
        <a:bodyPr/>
        <a:lstStyle/>
        <a:p>
          <a:r>
            <a:rPr lang="en-US">
              <a:solidFill>
                <a:srgbClr val="00B050"/>
              </a:solidFill>
            </a:rPr>
            <a:t>Provide the faculty member with the opportunity to place their work and activities in the context of their overall goals (e.g., what’s important to the discipline, how will your goals benefit students). </a:t>
          </a:r>
        </a:p>
        <a:p>
          <a:r>
            <a:rPr lang="en-US">
              <a:solidFill>
                <a:srgbClr val="00B050"/>
              </a:solidFill>
            </a:rPr>
            <a:t>An opportunity to draw attention to your most prominent accomplishments.</a:t>
          </a:r>
        </a:p>
      </dgm:t>
    </dgm:pt>
    <dgm:pt modelId="{06AF97DE-FFBE-453E-91DE-E46A64545A52}" type="parTrans" cxnId="{50350C36-9B70-44CC-A2D5-9FF3A1B086F4}">
      <dgm:prSet/>
      <dgm:spPr/>
      <dgm:t>
        <a:bodyPr/>
        <a:lstStyle/>
        <a:p>
          <a:endParaRPr lang="en-US"/>
        </a:p>
      </dgm:t>
    </dgm:pt>
    <dgm:pt modelId="{B8A46EDD-ABD6-42D3-B8B5-5DC4835356B0}" type="sibTrans" cxnId="{50350C36-9B70-44CC-A2D5-9FF3A1B086F4}">
      <dgm:prSet/>
      <dgm:spPr/>
      <dgm:t>
        <a:bodyPr/>
        <a:lstStyle/>
        <a:p>
          <a:endParaRPr lang="en-US"/>
        </a:p>
      </dgm:t>
    </dgm:pt>
    <dgm:pt modelId="{30A87287-CC7B-4062-A329-CE863815BE9F}">
      <dgm:prSet/>
      <dgm:spPr/>
      <dgm:t>
        <a:bodyPr/>
        <a:lstStyle/>
        <a:p>
          <a:r>
            <a:rPr lang="en-US">
              <a:solidFill>
                <a:srgbClr val="FF0000"/>
              </a:solidFill>
            </a:rPr>
            <a:t>COVID explanation: This word limit has been increased from the typical 1600 words to allow for an explanation of ways in which your teaching, research/creative accomplishment/service may have been impacted by COVID.</a:t>
          </a:r>
          <a:endParaRPr lang="en-US"/>
        </a:p>
      </dgm:t>
    </dgm:pt>
    <dgm:pt modelId="{579E4D3D-FBC4-4F19-B2C5-A019C44A8FE0}" type="parTrans" cxnId="{87F9AC3D-7AD2-46D7-A571-62457A9BBFA4}">
      <dgm:prSet/>
      <dgm:spPr/>
      <dgm:t>
        <a:bodyPr/>
        <a:lstStyle/>
        <a:p>
          <a:endParaRPr lang="en-US"/>
        </a:p>
      </dgm:t>
    </dgm:pt>
    <dgm:pt modelId="{62760B97-BC9A-4157-B5CE-DD3296E8B9E8}" type="sibTrans" cxnId="{87F9AC3D-7AD2-46D7-A571-62457A9BBFA4}">
      <dgm:prSet/>
      <dgm:spPr/>
      <dgm:t>
        <a:bodyPr/>
        <a:lstStyle/>
        <a:p>
          <a:endParaRPr lang="en-US"/>
        </a:p>
      </dgm:t>
    </dgm:pt>
    <dgm:pt modelId="{A43A1920-7BF9-4FDA-A812-5BE8E640AAA5}">
      <dgm:prSet/>
      <dgm:spPr/>
      <dgm:t>
        <a:bodyPr/>
        <a:lstStyle/>
        <a:p>
          <a:endParaRPr lang="en-US">
            <a:solidFill>
              <a:srgbClr val="FF0000"/>
            </a:solidFill>
          </a:endParaRPr>
        </a:p>
      </dgm:t>
    </dgm:pt>
    <dgm:pt modelId="{D4C84565-125C-4BA6-BD4E-AE45607A8B00}" type="parTrans" cxnId="{1019D3EB-B7E0-4A1F-83D7-7FC1CA79CF0B}">
      <dgm:prSet/>
      <dgm:spPr/>
      <dgm:t>
        <a:bodyPr/>
        <a:lstStyle/>
        <a:p>
          <a:endParaRPr lang="en-US"/>
        </a:p>
      </dgm:t>
    </dgm:pt>
    <dgm:pt modelId="{3CDBDCBA-E749-4B81-97F2-3302DA5B8CC1}" type="sibTrans" cxnId="{1019D3EB-B7E0-4A1F-83D7-7FC1CA79CF0B}">
      <dgm:prSet/>
      <dgm:spPr/>
      <dgm:t>
        <a:bodyPr/>
        <a:lstStyle/>
        <a:p>
          <a:endParaRPr lang="en-US"/>
        </a:p>
      </dgm:t>
    </dgm:pt>
    <dgm:pt modelId="{721960DB-7BAA-4847-83F9-2E1327FF2DD1}" type="pres">
      <dgm:prSet presAssocID="{C8BF5C43-2F7C-4143-B535-669AA4AC091B}" presName="vert0" presStyleCnt="0">
        <dgm:presLayoutVars>
          <dgm:dir/>
          <dgm:animOne val="branch"/>
          <dgm:animLvl val="lvl"/>
        </dgm:presLayoutVars>
      </dgm:prSet>
      <dgm:spPr/>
    </dgm:pt>
    <dgm:pt modelId="{CD7F79A6-93CD-B448-91CF-3AA2675BA5BE}" type="pres">
      <dgm:prSet presAssocID="{CA75C069-71EF-4655-B2E2-C81E76D82AF9}" presName="thickLine" presStyleLbl="alignNode1" presStyleIdx="0" presStyleCnt="1"/>
      <dgm:spPr/>
    </dgm:pt>
    <dgm:pt modelId="{E22563E4-6C2E-E248-8CF5-4FD872CE7DBB}" type="pres">
      <dgm:prSet presAssocID="{CA75C069-71EF-4655-B2E2-C81E76D82AF9}" presName="horz1" presStyleCnt="0"/>
      <dgm:spPr/>
    </dgm:pt>
    <dgm:pt modelId="{3EBA50A2-D7D6-9549-B9CA-0AB36EFC493C}" type="pres">
      <dgm:prSet presAssocID="{CA75C069-71EF-4655-B2E2-C81E76D82AF9}" presName="tx1" presStyleLbl="revTx" presStyleIdx="0" presStyleCnt="4"/>
      <dgm:spPr/>
    </dgm:pt>
    <dgm:pt modelId="{EC19B25F-636D-AB4D-9DF1-52D8D069231C}" type="pres">
      <dgm:prSet presAssocID="{CA75C069-71EF-4655-B2E2-C81E76D82AF9}" presName="vert1" presStyleCnt="0"/>
      <dgm:spPr/>
    </dgm:pt>
    <dgm:pt modelId="{EE8054B7-85D6-6D4B-B84C-F865BA4572C1}" type="pres">
      <dgm:prSet presAssocID="{FFDB1305-E51A-4667-A366-2E539234F3EE}" presName="vertSpace2a" presStyleCnt="0"/>
      <dgm:spPr/>
    </dgm:pt>
    <dgm:pt modelId="{184D35AF-F803-A040-9B39-02C84A1112AB}" type="pres">
      <dgm:prSet presAssocID="{FFDB1305-E51A-4667-A366-2E539234F3EE}" presName="horz2" presStyleCnt="0"/>
      <dgm:spPr/>
    </dgm:pt>
    <dgm:pt modelId="{451913C5-E8D8-3644-BD21-75B80B527E61}" type="pres">
      <dgm:prSet presAssocID="{FFDB1305-E51A-4667-A366-2E539234F3EE}" presName="horzSpace2" presStyleCnt="0"/>
      <dgm:spPr/>
    </dgm:pt>
    <dgm:pt modelId="{547795A3-769C-6146-A3C2-8D240FA0551F}" type="pres">
      <dgm:prSet presAssocID="{FFDB1305-E51A-4667-A366-2E539234F3EE}" presName="tx2" presStyleLbl="revTx" presStyleIdx="1" presStyleCnt="4"/>
      <dgm:spPr/>
    </dgm:pt>
    <dgm:pt modelId="{EB8630B7-B52E-544D-9C04-DA7FF22DC52D}" type="pres">
      <dgm:prSet presAssocID="{FFDB1305-E51A-4667-A366-2E539234F3EE}" presName="vert2" presStyleCnt="0"/>
      <dgm:spPr/>
    </dgm:pt>
    <dgm:pt modelId="{B8243350-8987-7B4B-8381-BD6FBBC045B4}" type="pres">
      <dgm:prSet presAssocID="{FFDB1305-E51A-4667-A366-2E539234F3EE}" presName="thinLine2b" presStyleLbl="callout" presStyleIdx="0" presStyleCnt="3"/>
      <dgm:spPr/>
    </dgm:pt>
    <dgm:pt modelId="{E8AF173E-0750-D340-B717-9EEB4A8E5A13}" type="pres">
      <dgm:prSet presAssocID="{FFDB1305-E51A-4667-A366-2E539234F3EE}" presName="vertSpace2b" presStyleCnt="0"/>
      <dgm:spPr/>
    </dgm:pt>
    <dgm:pt modelId="{86F73EAA-B4D4-1040-8FDE-B554AD0455B5}" type="pres">
      <dgm:prSet presAssocID="{30A87287-CC7B-4062-A329-CE863815BE9F}" presName="horz2" presStyleCnt="0"/>
      <dgm:spPr/>
    </dgm:pt>
    <dgm:pt modelId="{5D78BBA4-B3B9-8F49-B277-D0007E182341}" type="pres">
      <dgm:prSet presAssocID="{30A87287-CC7B-4062-A329-CE863815BE9F}" presName="horzSpace2" presStyleCnt="0"/>
      <dgm:spPr/>
    </dgm:pt>
    <dgm:pt modelId="{70D1DBEE-29F0-3D46-B708-8233BBFD312C}" type="pres">
      <dgm:prSet presAssocID="{30A87287-CC7B-4062-A329-CE863815BE9F}" presName="tx2" presStyleLbl="revTx" presStyleIdx="2" presStyleCnt="4" custLinFactNeighborX="0" custLinFactNeighborY="11242"/>
      <dgm:spPr/>
    </dgm:pt>
    <dgm:pt modelId="{52338784-CAAD-2B49-9F22-8F83C2D8372C}" type="pres">
      <dgm:prSet presAssocID="{30A87287-CC7B-4062-A329-CE863815BE9F}" presName="vert2" presStyleCnt="0"/>
      <dgm:spPr/>
    </dgm:pt>
    <dgm:pt modelId="{A268BA8B-4B39-6A4B-B974-553A6C7B6E58}" type="pres">
      <dgm:prSet presAssocID="{30A87287-CC7B-4062-A329-CE863815BE9F}" presName="thinLine2b" presStyleLbl="callout" presStyleIdx="1" presStyleCnt="3"/>
      <dgm:spPr/>
    </dgm:pt>
    <dgm:pt modelId="{08082FB9-809B-134C-9AFE-00CC47A7865C}" type="pres">
      <dgm:prSet presAssocID="{30A87287-CC7B-4062-A329-CE863815BE9F}" presName="vertSpace2b" presStyleCnt="0"/>
      <dgm:spPr/>
    </dgm:pt>
    <dgm:pt modelId="{2B0F882A-C5F7-A045-9DBD-59A18F90A99F}" type="pres">
      <dgm:prSet presAssocID="{A43A1920-7BF9-4FDA-A812-5BE8E640AAA5}" presName="horz2" presStyleCnt="0"/>
      <dgm:spPr/>
    </dgm:pt>
    <dgm:pt modelId="{1BA3936A-175B-B54A-BDFC-54F36CF5C726}" type="pres">
      <dgm:prSet presAssocID="{A43A1920-7BF9-4FDA-A812-5BE8E640AAA5}" presName="horzSpace2" presStyleCnt="0"/>
      <dgm:spPr/>
    </dgm:pt>
    <dgm:pt modelId="{386CD647-036D-7D46-BFC8-E70B5E254900}" type="pres">
      <dgm:prSet presAssocID="{A43A1920-7BF9-4FDA-A812-5BE8E640AAA5}" presName="tx2" presStyleLbl="revTx" presStyleIdx="3" presStyleCnt="4"/>
      <dgm:spPr/>
    </dgm:pt>
    <dgm:pt modelId="{C3890B1F-EE8A-FD4F-B935-64D5FB58C7C7}" type="pres">
      <dgm:prSet presAssocID="{A43A1920-7BF9-4FDA-A812-5BE8E640AAA5}" presName="vert2" presStyleCnt="0"/>
      <dgm:spPr/>
    </dgm:pt>
    <dgm:pt modelId="{139B95ED-5A87-D542-81EB-14C65473AE2A}" type="pres">
      <dgm:prSet presAssocID="{A43A1920-7BF9-4FDA-A812-5BE8E640AAA5}" presName="thinLine2b" presStyleLbl="callout" presStyleIdx="2" presStyleCnt="3"/>
      <dgm:spPr/>
    </dgm:pt>
    <dgm:pt modelId="{E1509FC8-FF6B-0B4C-A939-BEC7FF85074F}" type="pres">
      <dgm:prSet presAssocID="{A43A1920-7BF9-4FDA-A812-5BE8E640AAA5}" presName="vertSpace2b" presStyleCnt="0"/>
      <dgm:spPr/>
    </dgm:pt>
  </dgm:ptLst>
  <dgm:cxnLst>
    <dgm:cxn modelId="{AAE69334-E707-8146-BFF6-C9A6D4D6D65F}" type="presOf" srcId="{CA75C069-71EF-4655-B2E2-C81E76D82AF9}" destId="{3EBA50A2-D7D6-9549-B9CA-0AB36EFC493C}" srcOrd="0" destOrd="0" presId="urn:microsoft.com/office/officeart/2008/layout/LinedList"/>
    <dgm:cxn modelId="{50350C36-9B70-44CC-A2D5-9FF3A1B086F4}" srcId="{CA75C069-71EF-4655-B2E2-C81E76D82AF9}" destId="{FFDB1305-E51A-4667-A366-2E539234F3EE}" srcOrd="0" destOrd="0" parTransId="{06AF97DE-FFBE-453E-91DE-E46A64545A52}" sibTransId="{B8A46EDD-ABD6-42D3-B8B5-5DC4835356B0}"/>
    <dgm:cxn modelId="{87F9AC3D-7AD2-46D7-A571-62457A9BBFA4}" srcId="{CA75C069-71EF-4655-B2E2-C81E76D82AF9}" destId="{30A87287-CC7B-4062-A329-CE863815BE9F}" srcOrd="1" destOrd="0" parTransId="{579E4D3D-FBC4-4F19-B2C5-A019C44A8FE0}" sibTransId="{62760B97-BC9A-4157-B5CE-DD3296E8B9E8}"/>
    <dgm:cxn modelId="{DAFC733F-3EF6-F04B-91E5-B23BAC932558}" type="presOf" srcId="{30A87287-CC7B-4062-A329-CE863815BE9F}" destId="{70D1DBEE-29F0-3D46-B708-8233BBFD312C}" srcOrd="0" destOrd="0" presId="urn:microsoft.com/office/officeart/2008/layout/LinedList"/>
    <dgm:cxn modelId="{3DA81761-B1B9-FF4C-A81C-FFBCB0C63966}" type="presOf" srcId="{FFDB1305-E51A-4667-A366-2E539234F3EE}" destId="{547795A3-769C-6146-A3C2-8D240FA0551F}" srcOrd="0" destOrd="0" presId="urn:microsoft.com/office/officeart/2008/layout/LinedList"/>
    <dgm:cxn modelId="{6086DB5A-58EA-4B13-AD3B-6C0A093106BF}" srcId="{C8BF5C43-2F7C-4143-B535-669AA4AC091B}" destId="{CA75C069-71EF-4655-B2E2-C81E76D82AF9}" srcOrd="0" destOrd="0" parTransId="{E0AE5A2E-94CD-4E65-A847-6C4170BD878D}" sibTransId="{00B15632-0540-4243-A5B4-E7FF53817CC0}"/>
    <dgm:cxn modelId="{598332B7-221C-5847-A2B1-B8FC78AE44AB}" type="presOf" srcId="{A43A1920-7BF9-4FDA-A812-5BE8E640AAA5}" destId="{386CD647-036D-7D46-BFC8-E70B5E254900}" srcOrd="0" destOrd="0" presId="urn:microsoft.com/office/officeart/2008/layout/LinedList"/>
    <dgm:cxn modelId="{1019D3EB-B7E0-4A1F-83D7-7FC1CA79CF0B}" srcId="{CA75C069-71EF-4655-B2E2-C81E76D82AF9}" destId="{A43A1920-7BF9-4FDA-A812-5BE8E640AAA5}" srcOrd="2" destOrd="0" parTransId="{D4C84565-125C-4BA6-BD4E-AE45607A8B00}" sibTransId="{3CDBDCBA-E749-4B81-97F2-3302DA5B8CC1}"/>
    <dgm:cxn modelId="{3355D3F4-BA2A-D045-B41A-9FA60FB6F321}" type="presOf" srcId="{C8BF5C43-2F7C-4143-B535-669AA4AC091B}" destId="{721960DB-7BAA-4847-83F9-2E1327FF2DD1}" srcOrd="0" destOrd="0" presId="urn:microsoft.com/office/officeart/2008/layout/LinedList"/>
    <dgm:cxn modelId="{3E7BCFA3-31D3-C040-AB01-A3E822056E5E}" type="presParOf" srcId="{721960DB-7BAA-4847-83F9-2E1327FF2DD1}" destId="{CD7F79A6-93CD-B448-91CF-3AA2675BA5BE}" srcOrd="0" destOrd="0" presId="urn:microsoft.com/office/officeart/2008/layout/LinedList"/>
    <dgm:cxn modelId="{064864DA-88FF-E848-ADF1-84CB155E4D2D}" type="presParOf" srcId="{721960DB-7BAA-4847-83F9-2E1327FF2DD1}" destId="{E22563E4-6C2E-E248-8CF5-4FD872CE7DBB}" srcOrd="1" destOrd="0" presId="urn:microsoft.com/office/officeart/2008/layout/LinedList"/>
    <dgm:cxn modelId="{E4F01AB4-6F85-1E4C-B793-E2DA0B549B77}" type="presParOf" srcId="{E22563E4-6C2E-E248-8CF5-4FD872CE7DBB}" destId="{3EBA50A2-D7D6-9549-B9CA-0AB36EFC493C}" srcOrd="0" destOrd="0" presId="urn:microsoft.com/office/officeart/2008/layout/LinedList"/>
    <dgm:cxn modelId="{AF2F48E8-5C4D-3E44-8EF1-D639C437BB8A}" type="presParOf" srcId="{E22563E4-6C2E-E248-8CF5-4FD872CE7DBB}" destId="{EC19B25F-636D-AB4D-9DF1-52D8D069231C}" srcOrd="1" destOrd="0" presId="urn:microsoft.com/office/officeart/2008/layout/LinedList"/>
    <dgm:cxn modelId="{92478E2A-EE20-9848-B067-9E841B7059F6}" type="presParOf" srcId="{EC19B25F-636D-AB4D-9DF1-52D8D069231C}" destId="{EE8054B7-85D6-6D4B-B84C-F865BA4572C1}" srcOrd="0" destOrd="0" presId="urn:microsoft.com/office/officeart/2008/layout/LinedList"/>
    <dgm:cxn modelId="{44925B9B-BF4D-7149-A605-18D1EA9D7081}" type="presParOf" srcId="{EC19B25F-636D-AB4D-9DF1-52D8D069231C}" destId="{184D35AF-F803-A040-9B39-02C84A1112AB}" srcOrd="1" destOrd="0" presId="urn:microsoft.com/office/officeart/2008/layout/LinedList"/>
    <dgm:cxn modelId="{6BAC7917-B300-EC4F-90F4-297978C6FB94}" type="presParOf" srcId="{184D35AF-F803-A040-9B39-02C84A1112AB}" destId="{451913C5-E8D8-3644-BD21-75B80B527E61}" srcOrd="0" destOrd="0" presId="urn:microsoft.com/office/officeart/2008/layout/LinedList"/>
    <dgm:cxn modelId="{90B36A25-AD38-F84D-B779-C3BF24AA1BA8}" type="presParOf" srcId="{184D35AF-F803-A040-9B39-02C84A1112AB}" destId="{547795A3-769C-6146-A3C2-8D240FA0551F}" srcOrd="1" destOrd="0" presId="urn:microsoft.com/office/officeart/2008/layout/LinedList"/>
    <dgm:cxn modelId="{408E856B-C81D-2749-A70F-FC006B5B77E0}" type="presParOf" srcId="{184D35AF-F803-A040-9B39-02C84A1112AB}" destId="{EB8630B7-B52E-544D-9C04-DA7FF22DC52D}" srcOrd="2" destOrd="0" presId="urn:microsoft.com/office/officeart/2008/layout/LinedList"/>
    <dgm:cxn modelId="{A0B91C1F-7F2D-C84E-BAA6-77CEBC85616E}" type="presParOf" srcId="{EC19B25F-636D-AB4D-9DF1-52D8D069231C}" destId="{B8243350-8987-7B4B-8381-BD6FBBC045B4}" srcOrd="2" destOrd="0" presId="urn:microsoft.com/office/officeart/2008/layout/LinedList"/>
    <dgm:cxn modelId="{CF0CC7DC-566E-D94E-A74D-1F1E2563A60F}" type="presParOf" srcId="{EC19B25F-636D-AB4D-9DF1-52D8D069231C}" destId="{E8AF173E-0750-D340-B717-9EEB4A8E5A13}" srcOrd="3" destOrd="0" presId="urn:microsoft.com/office/officeart/2008/layout/LinedList"/>
    <dgm:cxn modelId="{4533CDA4-C149-ED44-92D8-DA292908C5EB}" type="presParOf" srcId="{EC19B25F-636D-AB4D-9DF1-52D8D069231C}" destId="{86F73EAA-B4D4-1040-8FDE-B554AD0455B5}" srcOrd="4" destOrd="0" presId="urn:microsoft.com/office/officeart/2008/layout/LinedList"/>
    <dgm:cxn modelId="{7897A13D-F353-7B43-A215-31E0DFF632E9}" type="presParOf" srcId="{86F73EAA-B4D4-1040-8FDE-B554AD0455B5}" destId="{5D78BBA4-B3B9-8F49-B277-D0007E182341}" srcOrd="0" destOrd="0" presId="urn:microsoft.com/office/officeart/2008/layout/LinedList"/>
    <dgm:cxn modelId="{85ADBFFF-5131-A641-88C7-861B74711FD5}" type="presParOf" srcId="{86F73EAA-B4D4-1040-8FDE-B554AD0455B5}" destId="{70D1DBEE-29F0-3D46-B708-8233BBFD312C}" srcOrd="1" destOrd="0" presId="urn:microsoft.com/office/officeart/2008/layout/LinedList"/>
    <dgm:cxn modelId="{8C232857-4AD7-F54A-8029-C9B3BDA5A782}" type="presParOf" srcId="{86F73EAA-B4D4-1040-8FDE-B554AD0455B5}" destId="{52338784-CAAD-2B49-9F22-8F83C2D8372C}" srcOrd="2" destOrd="0" presId="urn:microsoft.com/office/officeart/2008/layout/LinedList"/>
    <dgm:cxn modelId="{D7FDF635-4A4F-2C4E-9C87-8BE6BA0DC4C3}" type="presParOf" srcId="{EC19B25F-636D-AB4D-9DF1-52D8D069231C}" destId="{A268BA8B-4B39-6A4B-B974-553A6C7B6E58}" srcOrd="5" destOrd="0" presId="urn:microsoft.com/office/officeart/2008/layout/LinedList"/>
    <dgm:cxn modelId="{A201E11C-F35B-D946-8163-01007109D668}" type="presParOf" srcId="{EC19B25F-636D-AB4D-9DF1-52D8D069231C}" destId="{08082FB9-809B-134C-9AFE-00CC47A7865C}" srcOrd="6" destOrd="0" presId="urn:microsoft.com/office/officeart/2008/layout/LinedList"/>
    <dgm:cxn modelId="{B372216C-D149-DF40-8B49-C01F46514424}" type="presParOf" srcId="{EC19B25F-636D-AB4D-9DF1-52D8D069231C}" destId="{2B0F882A-C5F7-A045-9DBD-59A18F90A99F}" srcOrd="7" destOrd="0" presId="urn:microsoft.com/office/officeart/2008/layout/LinedList"/>
    <dgm:cxn modelId="{A97B193B-3919-084A-AC90-0C2A9EA28162}" type="presParOf" srcId="{2B0F882A-C5F7-A045-9DBD-59A18F90A99F}" destId="{1BA3936A-175B-B54A-BDFC-54F36CF5C726}" srcOrd="0" destOrd="0" presId="urn:microsoft.com/office/officeart/2008/layout/LinedList"/>
    <dgm:cxn modelId="{203649C4-C026-3F40-9329-CDFF09D3649D}" type="presParOf" srcId="{2B0F882A-C5F7-A045-9DBD-59A18F90A99F}" destId="{386CD647-036D-7D46-BFC8-E70B5E254900}" srcOrd="1" destOrd="0" presId="urn:microsoft.com/office/officeart/2008/layout/LinedList"/>
    <dgm:cxn modelId="{3C84D4B9-A2CC-8241-912F-C8FC22D54792}" type="presParOf" srcId="{2B0F882A-C5F7-A045-9DBD-59A18F90A99F}" destId="{C3890B1F-EE8A-FD4F-B935-64D5FB58C7C7}" srcOrd="2" destOrd="0" presId="urn:microsoft.com/office/officeart/2008/layout/LinedList"/>
    <dgm:cxn modelId="{C9A83533-5141-774F-99A7-707B716B327E}" type="presParOf" srcId="{EC19B25F-636D-AB4D-9DF1-52D8D069231C}" destId="{139B95ED-5A87-D542-81EB-14C65473AE2A}" srcOrd="8" destOrd="0" presId="urn:microsoft.com/office/officeart/2008/layout/LinedList"/>
    <dgm:cxn modelId="{766D38F6-94AF-8748-A488-0023253EC24B}" type="presParOf" srcId="{EC19B25F-636D-AB4D-9DF1-52D8D069231C}" destId="{E1509FC8-FF6B-0B4C-A939-BEC7FF85074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36F1E1-3700-49AA-BB2E-A41E9C36D73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58D4A43-5100-4845-A558-FEF197479D38}">
      <dgm:prSet custT="1"/>
      <dgm:spPr/>
      <dgm:t>
        <a:bodyPr/>
        <a:lstStyle/>
        <a:p>
          <a:r>
            <a:rPr lang="en-US" sz="2100"/>
            <a:t>Update regularly</a:t>
          </a:r>
        </a:p>
      </dgm:t>
    </dgm:pt>
    <dgm:pt modelId="{5F0B8928-0D9D-43DC-AF31-16C6FA9AE841}" type="parTrans" cxnId="{E3D31DEF-7985-4A63-8D3E-BB02199C36EB}">
      <dgm:prSet/>
      <dgm:spPr/>
      <dgm:t>
        <a:bodyPr/>
        <a:lstStyle/>
        <a:p>
          <a:endParaRPr lang="en-US"/>
        </a:p>
      </dgm:t>
    </dgm:pt>
    <dgm:pt modelId="{64BAFCC4-DDA0-4E91-914D-7550EA1D1394}" type="sibTrans" cxnId="{E3D31DEF-7985-4A63-8D3E-BB02199C36EB}">
      <dgm:prSet/>
      <dgm:spPr/>
      <dgm:t>
        <a:bodyPr/>
        <a:lstStyle/>
        <a:p>
          <a:endParaRPr lang="en-US"/>
        </a:p>
      </dgm:t>
    </dgm:pt>
    <dgm:pt modelId="{21EECAAF-95DE-495E-8347-6C044BED6782}">
      <dgm:prSet custT="1"/>
      <dgm:spPr/>
      <dgm:t>
        <a:bodyPr/>
        <a:lstStyle/>
        <a:p>
          <a:r>
            <a:rPr lang="en-US" sz="2100"/>
            <a:t>Ask advice</a:t>
          </a:r>
        </a:p>
      </dgm:t>
    </dgm:pt>
    <dgm:pt modelId="{04D923AE-C9D3-4DFA-976F-422B7AB8B69B}" type="parTrans" cxnId="{6C54C0B7-FAE8-41A5-A8E1-D18BF113A6CE}">
      <dgm:prSet/>
      <dgm:spPr/>
      <dgm:t>
        <a:bodyPr/>
        <a:lstStyle/>
        <a:p>
          <a:endParaRPr lang="en-US"/>
        </a:p>
      </dgm:t>
    </dgm:pt>
    <dgm:pt modelId="{51CC123E-8FE7-41DD-A211-CFF14474BE70}" type="sibTrans" cxnId="{6C54C0B7-FAE8-41A5-A8E1-D18BF113A6CE}">
      <dgm:prSet/>
      <dgm:spPr/>
      <dgm:t>
        <a:bodyPr/>
        <a:lstStyle/>
        <a:p>
          <a:endParaRPr lang="en-US"/>
        </a:p>
      </dgm:t>
    </dgm:pt>
    <dgm:pt modelId="{46C181EC-95A0-487B-B8A0-8B4935F86C84}">
      <dgm:prSet/>
      <dgm:spPr/>
      <dgm:t>
        <a:bodyPr/>
        <a:lstStyle/>
        <a:p>
          <a:r>
            <a:rPr lang="en-US"/>
            <a:t>Consult the </a:t>
          </a:r>
          <a:r>
            <a:rPr lang="en-US">
              <a:latin typeface="Calibri Light" panose="020F0302020204030204"/>
            </a:rPr>
            <a:t>dividers</a:t>
          </a:r>
          <a:endParaRPr lang="en-US"/>
        </a:p>
      </dgm:t>
    </dgm:pt>
    <dgm:pt modelId="{0104CC4F-4D80-4D52-BC53-6BCB651F636A}" type="parTrans" cxnId="{C826B9EE-203A-4977-B8F7-DD3FA5DCD595}">
      <dgm:prSet/>
      <dgm:spPr/>
      <dgm:t>
        <a:bodyPr/>
        <a:lstStyle/>
        <a:p>
          <a:endParaRPr lang="en-US"/>
        </a:p>
      </dgm:t>
    </dgm:pt>
    <dgm:pt modelId="{11819DB7-F0AD-44F5-8210-793B43147DB8}" type="sibTrans" cxnId="{C826B9EE-203A-4977-B8F7-DD3FA5DCD595}">
      <dgm:prSet/>
      <dgm:spPr/>
      <dgm:t>
        <a:bodyPr/>
        <a:lstStyle/>
        <a:p>
          <a:endParaRPr lang="en-US"/>
        </a:p>
      </dgm:t>
    </dgm:pt>
    <dgm:pt modelId="{E06F985D-D288-4E2C-A346-EF7900FCEDDC}">
      <dgm:prSet/>
      <dgm:spPr/>
      <dgm:t>
        <a:bodyPr/>
        <a:lstStyle/>
        <a:p>
          <a:r>
            <a:rPr lang="en-US"/>
            <a:t>Maintain and update your curriculum vita on a regular basis</a:t>
          </a:r>
        </a:p>
      </dgm:t>
    </dgm:pt>
    <dgm:pt modelId="{6096D8C5-38D9-4688-BB62-08B28554E18A}" type="parTrans" cxnId="{6A843E25-82C7-4FDF-9F82-F7032B0C4CF2}">
      <dgm:prSet/>
      <dgm:spPr/>
      <dgm:t>
        <a:bodyPr/>
        <a:lstStyle/>
        <a:p>
          <a:endParaRPr lang="en-US"/>
        </a:p>
      </dgm:t>
    </dgm:pt>
    <dgm:pt modelId="{B4E56A4D-8C44-4165-868B-0FC415A280BE}" type="sibTrans" cxnId="{6A843E25-82C7-4FDF-9F82-F7032B0C4CF2}">
      <dgm:prSet/>
      <dgm:spPr/>
      <dgm:t>
        <a:bodyPr/>
        <a:lstStyle/>
        <a:p>
          <a:endParaRPr lang="en-US"/>
        </a:p>
      </dgm:t>
    </dgm:pt>
    <dgm:pt modelId="{937D6BE5-22A7-7F48-9C59-49DA78814F73}">
      <dgm:prSet/>
      <dgm:spPr/>
      <dgm:t>
        <a:bodyPr/>
        <a:lstStyle/>
        <a:p>
          <a:r>
            <a:rPr lang="en-US"/>
            <a:t>Proofread carefully</a:t>
          </a:r>
        </a:p>
      </dgm:t>
    </dgm:pt>
    <dgm:pt modelId="{A8326B01-A479-FF4A-9698-26D53551269A}" type="parTrans" cxnId="{685F9B37-90A6-BD4D-A399-DBBBF3DD608E}">
      <dgm:prSet/>
      <dgm:spPr/>
      <dgm:t>
        <a:bodyPr/>
        <a:lstStyle/>
        <a:p>
          <a:endParaRPr lang="en-US"/>
        </a:p>
      </dgm:t>
    </dgm:pt>
    <dgm:pt modelId="{B692359F-D8A6-6948-A78A-5B271710A87B}" type="sibTrans" cxnId="{685F9B37-90A6-BD4D-A399-DBBBF3DD608E}">
      <dgm:prSet/>
      <dgm:spPr/>
      <dgm:t>
        <a:bodyPr/>
        <a:lstStyle/>
        <a:p>
          <a:endParaRPr lang="en-US"/>
        </a:p>
      </dgm:t>
    </dgm:pt>
    <dgm:pt modelId="{376FC8A8-9E2F-43C6-93C1-28587A975259}">
      <dgm:prSet/>
      <dgm:spPr/>
      <dgm:t>
        <a:bodyPr/>
        <a:lstStyle/>
        <a:p>
          <a:r>
            <a:rPr lang="en-US"/>
            <a:t>Meet all deadlines</a:t>
          </a:r>
        </a:p>
      </dgm:t>
    </dgm:pt>
    <dgm:pt modelId="{D733610A-FB67-48B5-BC68-9A88F01D886C}" type="sibTrans" cxnId="{3FA0A4D9-C177-4235-A9FB-77D42BD24419}">
      <dgm:prSet/>
      <dgm:spPr/>
      <dgm:t>
        <a:bodyPr/>
        <a:lstStyle/>
        <a:p>
          <a:endParaRPr lang="en-US"/>
        </a:p>
      </dgm:t>
    </dgm:pt>
    <dgm:pt modelId="{D0EBC762-1404-4BF6-8C8B-EF5CFD0AF403}" type="parTrans" cxnId="{3FA0A4D9-C177-4235-A9FB-77D42BD24419}">
      <dgm:prSet/>
      <dgm:spPr/>
      <dgm:t>
        <a:bodyPr/>
        <a:lstStyle/>
        <a:p>
          <a:endParaRPr lang="en-US"/>
        </a:p>
      </dgm:t>
    </dgm:pt>
    <dgm:pt modelId="{5931CBE7-7DEF-E645-ABBC-7FC1585E6193}">
      <dgm:prSet/>
      <dgm:spPr/>
      <dgm:t>
        <a:bodyPr/>
        <a:lstStyle/>
        <a:p>
          <a:r>
            <a:rPr lang="en-US"/>
            <a:t>P&amp;T committee’s role</a:t>
          </a:r>
        </a:p>
      </dgm:t>
    </dgm:pt>
    <dgm:pt modelId="{0FE05223-B79A-7E43-A94C-9D94E90185AE}" type="parTrans" cxnId="{8BF5E154-4F4F-F842-BA19-B032BAB1356D}">
      <dgm:prSet/>
      <dgm:spPr/>
      <dgm:t>
        <a:bodyPr/>
        <a:lstStyle/>
        <a:p>
          <a:endParaRPr lang="en-US"/>
        </a:p>
      </dgm:t>
    </dgm:pt>
    <dgm:pt modelId="{0C6601D2-9FC8-7B49-9ADB-6A16BB093426}" type="sibTrans" cxnId="{8BF5E154-4F4F-F842-BA19-B032BAB1356D}">
      <dgm:prSet/>
      <dgm:spPr/>
      <dgm:t>
        <a:bodyPr/>
        <a:lstStyle/>
        <a:p>
          <a:endParaRPr lang="en-US"/>
        </a:p>
      </dgm:t>
    </dgm:pt>
    <dgm:pt modelId="{8A026C6D-F377-614C-8F56-23DEEF160416}">
      <dgm:prSet/>
      <dgm:spPr/>
      <dgm:t>
        <a:bodyPr/>
        <a:lstStyle/>
        <a:p>
          <a:r>
            <a:rPr lang="en-US"/>
            <a:t>Review and act on advice in previous reviews</a:t>
          </a:r>
        </a:p>
      </dgm:t>
    </dgm:pt>
    <dgm:pt modelId="{D1704003-165F-4047-A3B3-9BB63E3227C8}" type="parTrans" cxnId="{16059F30-CD1F-8146-940E-C19002999C01}">
      <dgm:prSet/>
      <dgm:spPr/>
      <dgm:t>
        <a:bodyPr/>
        <a:lstStyle/>
        <a:p>
          <a:endParaRPr lang="en-US"/>
        </a:p>
      </dgm:t>
    </dgm:pt>
    <dgm:pt modelId="{810453A2-DE6C-4546-8E30-8E4D2B94A9EF}" type="sibTrans" cxnId="{16059F30-CD1F-8146-940E-C19002999C01}">
      <dgm:prSet/>
      <dgm:spPr/>
      <dgm:t>
        <a:bodyPr/>
        <a:lstStyle/>
        <a:p>
          <a:endParaRPr lang="en-US"/>
        </a:p>
      </dgm:t>
    </dgm:pt>
    <dgm:pt modelId="{B9ABA95D-2B77-D04F-885A-2763D7E3766D}">
      <dgm:prSet/>
      <dgm:spPr/>
      <dgm:t>
        <a:bodyPr/>
        <a:lstStyle/>
        <a:p>
          <a:r>
            <a:rPr lang="en-US"/>
            <a:t>Ask if sample dossier and narrative statements are available in your unit</a:t>
          </a:r>
        </a:p>
      </dgm:t>
    </dgm:pt>
    <dgm:pt modelId="{CA06EC8F-D4F3-7844-8065-E726C226454C}" type="parTrans" cxnId="{9AB540F0-EECE-584B-8E51-FA39576CE84A}">
      <dgm:prSet/>
      <dgm:spPr/>
      <dgm:t>
        <a:bodyPr/>
        <a:lstStyle/>
        <a:p>
          <a:endParaRPr lang="en-US"/>
        </a:p>
      </dgm:t>
    </dgm:pt>
    <dgm:pt modelId="{8D3B2724-88F7-BA4E-9A38-7FA7185D9323}" type="sibTrans" cxnId="{9AB540F0-EECE-584B-8E51-FA39576CE84A}">
      <dgm:prSet/>
      <dgm:spPr/>
      <dgm:t>
        <a:bodyPr/>
        <a:lstStyle/>
        <a:p>
          <a:endParaRPr lang="en-US"/>
        </a:p>
      </dgm:t>
    </dgm:pt>
    <dgm:pt modelId="{0736AC67-E448-CE4E-882A-C1812EDA2506}">
      <dgm:prSet/>
      <dgm:spPr/>
      <dgm:t>
        <a:bodyPr/>
        <a:lstStyle/>
        <a:p>
          <a:r>
            <a:rPr lang="en-US"/>
            <a:t>SRTEs</a:t>
          </a:r>
        </a:p>
      </dgm:t>
    </dgm:pt>
    <dgm:pt modelId="{6D24898D-0AA8-BA4C-8DB4-0B8E673C898F}" type="parTrans" cxnId="{F59EB3FC-2DC1-EE41-92FD-8527FAD541DC}">
      <dgm:prSet/>
      <dgm:spPr/>
      <dgm:t>
        <a:bodyPr/>
        <a:lstStyle/>
        <a:p>
          <a:endParaRPr lang="en-US"/>
        </a:p>
      </dgm:t>
    </dgm:pt>
    <dgm:pt modelId="{3C2DF7E3-420D-664E-A0B9-55BFC2D35421}" type="sibTrans" cxnId="{F59EB3FC-2DC1-EE41-92FD-8527FAD541DC}">
      <dgm:prSet/>
      <dgm:spPr/>
      <dgm:t>
        <a:bodyPr/>
        <a:lstStyle/>
        <a:p>
          <a:endParaRPr lang="en-US"/>
        </a:p>
      </dgm:t>
    </dgm:pt>
    <dgm:pt modelId="{AC63EE23-B424-BB40-9D6E-F5B49719B3DD}" type="pres">
      <dgm:prSet presAssocID="{0636F1E1-3700-49AA-BB2E-A41E9C36D739}" presName="diagram" presStyleCnt="0">
        <dgm:presLayoutVars>
          <dgm:dir/>
          <dgm:resizeHandles val="exact"/>
        </dgm:presLayoutVars>
      </dgm:prSet>
      <dgm:spPr/>
    </dgm:pt>
    <dgm:pt modelId="{EBE9F6EB-CF34-7F45-A828-0B7DDD5C67F4}" type="pres">
      <dgm:prSet presAssocID="{058D4A43-5100-4845-A558-FEF197479D38}" presName="node" presStyleLbl="node1" presStyleIdx="0" presStyleCnt="10">
        <dgm:presLayoutVars>
          <dgm:bulletEnabled val="1"/>
        </dgm:presLayoutVars>
      </dgm:prSet>
      <dgm:spPr/>
    </dgm:pt>
    <dgm:pt modelId="{010359E8-7237-5B45-955C-97E77251394C}" type="pres">
      <dgm:prSet presAssocID="{64BAFCC4-DDA0-4E91-914D-7550EA1D1394}" presName="sibTrans" presStyleCnt="0"/>
      <dgm:spPr/>
    </dgm:pt>
    <dgm:pt modelId="{D1B4D1BD-6CC4-8A48-ABEE-C108936DAB07}" type="pres">
      <dgm:prSet presAssocID="{21EECAAF-95DE-495E-8347-6C044BED6782}" presName="node" presStyleLbl="node1" presStyleIdx="1" presStyleCnt="10">
        <dgm:presLayoutVars>
          <dgm:bulletEnabled val="1"/>
        </dgm:presLayoutVars>
      </dgm:prSet>
      <dgm:spPr/>
    </dgm:pt>
    <dgm:pt modelId="{925D26D8-AE8F-5147-AD20-6C048E142FA0}" type="pres">
      <dgm:prSet presAssocID="{51CC123E-8FE7-41DD-A211-CFF14474BE70}" presName="sibTrans" presStyleCnt="0"/>
      <dgm:spPr/>
    </dgm:pt>
    <dgm:pt modelId="{B8B739CE-4C87-DC41-82AA-7C02C84837D6}" type="pres">
      <dgm:prSet presAssocID="{46C181EC-95A0-487B-B8A0-8B4935F86C84}" presName="node" presStyleLbl="node1" presStyleIdx="2" presStyleCnt="10">
        <dgm:presLayoutVars>
          <dgm:bulletEnabled val="1"/>
        </dgm:presLayoutVars>
      </dgm:prSet>
      <dgm:spPr/>
    </dgm:pt>
    <dgm:pt modelId="{CDDCFB4E-6EA1-2145-8EEA-56F4785B7DE7}" type="pres">
      <dgm:prSet presAssocID="{11819DB7-F0AD-44F5-8210-793B43147DB8}" presName="sibTrans" presStyleCnt="0"/>
      <dgm:spPr/>
    </dgm:pt>
    <dgm:pt modelId="{03165C81-787A-0E49-AC87-B7F6831BC7C7}" type="pres">
      <dgm:prSet presAssocID="{937D6BE5-22A7-7F48-9C59-49DA78814F73}" presName="node" presStyleLbl="node1" presStyleIdx="3" presStyleCnt="10">
        <dgm:presLayoutVars>
          <dgm:bulletEnabled val="1"/>
        </dgm:presLayoutVars>
      </dgm:prSet>
      <dgm:spPr/>
    </dgm:pt>
    <dgm:pt modelId="{B7F07466-4137-E54D-BFDE-5BB783EDDE4A}" type="pres">
      <dgm:prSet presAssocID="{B692359F-D8A6-6948-A78A-5B271710A87B}" presName="sibTrans" presStyleCnt="0"/>
      <dgm:spPr/>
    </dgm:pt>
    <dgm:pt modelId="{156B6D57-C794-3140-8E56-019FF7FE72DA}" type="pres">
      <dgm:prSet presAssocID="{5931CBE7-7DEF-E645-ABBC-7FC1585E6193}" presName="node" presStyleLbl="node1" presStyleIdx="4" presStyleCnt="10">
        <dgm:presLayoutVars>
          <dgm:bulletEnabled val="1"/>
        </dgm:presLayoutVars>
      </dgm:prSet>
      <dgm:spPr/>
    </dgm:pt>
    <dgm:pt modelId="{E397FF10-975C-7446-8CDC-9580FA589266}" type="pres">
      <dgm:prSet presAssocID="{0C6601D2-9FC8-7B49-9ADB-6A16BB093426}" presName="sibTrans" presStyleCnt="0"/>
      <dgm:spPr/>
    </dgm:pt>
    <dgm:pt modelId="{38C9C911-45FC-8344-AAD3-72B1B2A2AB47}" type="pres">
      <dgm:prSet presAssocID="{376FC8A8-9E2F-43C6-93C1-28587A975259}" presName="node" presStyleLbl="node1" presStyleIdx="5" presStyleCnt="10">
        <dgm:presLayoutVars>
          <dgm:bulletEnabled val="1"/>
        </dgm:presLayoutVars>
      </dgm:prSet>
      <dgm:spPr/>
    </dgm:pt>
    <dgm:pt modelId="{7ADFB258-F298-044F-A637-27766F97E8FB}" type="pres">
      <dgm:prSet presAssocID="{D733610A-FB67-48B5-BC68-9A88F01D886C}" presName="sibTrans" presStyleCnt="0"/>
      <dgm:spPr/>
    </dgm:pt>
    <dgm:pt modelId="{3ECA5302-CC34-3243-A430-4B9A3D47B2AC}" type="pres">
      <dgm:prSet presAssocID="{8A026C6D-F377-614C-8F56-23DEEF160416}" presName="node" presStyleLbl="node1" presStyleIdx="6" presStyleCnt="10">
        <dgm:presLayoutVars>
          <dgm:bulletEnabled val="1"/>
        </dgm:presLayoutVars>
      </dgm:prSet>
      <dgm:spPr/>
    </dgm:pt>
    <dgm:pt modelId="{3725AFAE-3D25-014A-94E8-6DFF3CD13007}" type="pres">
      <dgm:prSet presAssocID="{810453A2-DE6C-4546-8E30-8E4D2B94A9EF}" presName="sibTrans" presStyleCnt="0"/>
      <dgm:spPr/>
    </dgm:pt>
    <dgm:pt modelId="{F3BE0806-2ADF-3D49-BB2B-A3F3667A6960}" type="pres">
      <dgm:prSet presAssocID="{B9ABA95D-2B77-D04F-885A-2763D7E3766D}" presName="node" presStyleLbl="node1" presStyleIdx="7" presStyleCnt="10">
        <dgm:presLayoutVars>
          <dgm:bulletEnabled val="1"/>
        </dgm:presLayoutVars>
      </dgm:prSet>
      <dgm:spPr/>
    </dgm:pt>
    <dgm:pt modelId="{77F1E9CB-C6DB-3146-B89A-FCD05B06C49D}" type="pres">
      <dgm:prSet presAssocID="{8D3B2724-88F7-BA4E-9A38-7FA7185D9323}" presName="sibTrans" presStyleCnt="0"/>
      <dgm:spPr/>
    </dgm:pt>
    <dgm:pt modelId="{C2B95AAE-ADC4-7840-A74C-A5251657EF75}" type="pres">
      <dgm:prSet presAssocID="{E06F985D-D288-4E2C-A346-EF7900FCEDDC}" presName="node" presStyleLbl="node1" presStyleIdx="8" presStyleCnt="10">
        <dgm:presLayoutVars>
          <dgm:bulletEnabled val="1"/>
        </dgm:presLayoutVars>
      </dgm:prSet>
      <dgm:spPr/>
    </dgm:pt>
    <dgm:pt modelId="{37CC4A50-A48D-2F47-B38A-3AB52D9DCF8F}" type="pres">
      <dgm:prSet presAssocID="{B4E56A4D-8C44-4165-868B-0FC415A280BE}" presName="sibTrans" presStyleCnt="0"/>
      <dgm:spPr/>
    </dgm:pt>
    <dgm:pt modelId="{018FAFBB-3F22-8A48-B845-A3C47A5ACA82}" type="pres">
      <dgm:prSet presAssocID="{0736AC67-E448-CE4E-882A-C1812EDA2506}" presName="node" presStyleLbl="node1" presStyleIdx="9" presStyleCnt="10">
        <dgm:presLayoutVars>
          <dgm:bulletEnabled val="1"/>
        </dgm:presLayoutVars>
      </dgm:prSet>
      <dgm:spPr/>
    </dgm:pt>
  </dgm:ptLst>
  <dgm:cxnLst>
    <dgm:cxn modelId="{8A13230C-9196-274C-A91E-F2118425E950}" type="presOf" srcId="{0736AC67-E448-CE4E-882A-C1812EDA2506}" destId="{018FAFBB-3F22-8A48-B845-A3C47A5ACA82}" srcOrd="0" destOrd="0" presId="urn:microsoft.com/office/officeart/2005/8/layout/default"/>
    <dgm:cxn modelId="{6D95E71F-6D4F-1C41-A111-FBF9BAF6CCDA}" type="presOf" srcId="{21EECAAF-95DE-495E-8347-6C044BED6782}" destId="{D1B4D1BD-6CC4-8A48-ABEE-C108936DAB07}" srcOrd="0" destOrd="0" presId="urn:microsoft.com/office/officeart/2005/8/layout/default"/>
    <dgm:cxn modelId="{6A843E25-82C7-4FDF-9F82-F7032B0C4CF2}" srcId="{0636F1E1-3700-49AA-BB2E-A41E9C36D739}" destId="{E06F985D-D288-4E2C-A346-EF7900FCEDDC}" srcOrd="8" destOrd="0" parTransId="{6096D8C5-38D9-4688-BB62-08B28554E18A}" sibTransId="{B4E56A4D-8C44-4165-868B-0FC415A280BE}"/>
    <dgm:cxn modelId="{16059F30-CD1F-8146-940E-C19002999C01}" srcId="{0636F1E1-3700-49AA-BB2E-A41E9C36D739}" destId="{8A026C6D-F377-614C-8F56-23DEEF160416}" srcOrd="6" destOrd="0" parTransId="{D1704003-165F-4047-A3B3-9BB63E3227C8}" sibTransId="{810453A2-DE6C-4546-8E30-8E4D2B94A9EF}"/>
    <dgm:cxn modelId="{685F9B37-90A6-BD4D-A399-DBBBF3DD608E}" srcId="{0636F1E1-3700-49AA-BB2E-A41E9C36D739}" destId="{937D6BE5-22A7-7F48-9C59-49DA78814F73}" srcOrd="3" destOrd="0" parTransId="{A8326B01-A479-FF4A-9698-26D53551269A}" sibTransId="{B692359F-D8A6-6948-A78A-5B271710A87B}"/>
    <dgm:cxn modelId="{02DB1A54-E097-8040-B8D8-7837052AF45B}" type="presOf" srcId="{937D6BE5-22A7-7F48-9C59-49DA78814F73}" destId="{03165C81-787A-0E49-AC87-B7F6831BC7C7}" srcOrd="0" destOrd="0" presId="urn:microsoft.com/office/officeart/2005/8/layout/default"/>
    <dgm:cxn modelId="{8BF5E154-4F4F-F842-BA19-B032BAB1356D}" srcId="{0636F1E1-3700-49AA-BB2E-A41E9C36D739}" destId="{5931CBE7-7DEF-E645-ABBC-7FC1585E6193}" srcOrd="4" destOrd="0" parTransId="{0FE05223-B79A-7E43-A94C-9D94E90185AE}" sibTransId="{0C6601D2-9FC8-7B49-9ADB-6A16BB093426}"/>
    <dgm:cxn modelId="{8CD10987-1EC7-464A-9616-944B071C5172}" type="presOf" srcId="{058D4A43-5100-4845-A558-FEF197479D38}" destId="{EBE9F6EB-CF34-7F45-A828-0B7DDD5C67F4}" srcOrd="0" destOrd="0" presId="urn:microsoft.com/office/officeart/2005/8/layout/default"/>
    <dgm:cxn modelId="{5BDBEA90-91B6-4E4C-92D3-592EA271406E}" type="presOf" srcId="{5931CBE7-7DEF-E645-ABBC-7FC1585E6193}" destId="{156B6D57-C794-3140-8E56-019FF7FE72DA}" srcOrd="0" destOrd="0" presId="urn:microsoft.com/office/officeart/2005/8/layout/default"/>
    <dgm:cxn modelId="{A4EC8B92-C2AD-3B4C-89A8-F4B5BC1A926B}" type="presOf" srcId="{376FC8A8-9E2F-43C6-93C1-28587A975259}" destId="{38C9C911-45FC-8344-AAD3-72B1B2A2AB47}" srcOrd="0" destOrd="0" presId="urn:microsoft.com/office/officeart/2005/8/layout/default"/>
    <dgm:cxn modelId="{1E4274AC-18A1-274A-9F19-D00346138155}" type="presOf" srcId="{8A026C6D-F377-614C-8F56-23DEEF160416}" destId="{3ECA5302-CC34-3243-A430-4B9A3D47B2AC}" srcOrd="0" destOrd="0" presId="urn:microsoft.com/office/officeart/2005/8/layout/default"/>
    <dgm:cxn modelId="{358D14B4-9FF9-1C4A-ABFF-A44DB4F14BFF}" type="presOf" srcId="{46C181EC-95A0-487B-B8A0-8B4935F86C84}" destId="{B8B739CE-4C87-DC41-82AA-7C02C84837D6}" srcOrd="0" destOrd="0" presId="urn:microsoft.com/office/officeart/2005/8/layout/default"/>
    <dgm:cxn modelId="{6C54C0B7-FAE8-41A5-A8E1-D18BF113A6CE}" srcId="{0636F1E1-3700-49AA-BB2E-A41E9C36D739}" destId="{21EECAAF-95DE-495E-8347-6C044BED6782}" srcOrd="1" destOrd="0" parTransId="{04D923AE-C9D3-4DFA-976F-422B7AB8B69B}" sibTransId="{51CC123E-8FE7-41DD-A211-CFF14474BE70}"/>
    <dgm:cxn modelId="{28C211D3-3BA1-3A47-A1EB-7C1287475886}" type="presOf" srcId="{0636F1E1-3700-49AA-BB2E-A41E9C36D739}" destId="{AC63EE23-B424-BB40-9D6E-F5B49719B3DD}" srcOrd="0" destOrd="0" presId="urn:microsoft.com/office/officeart/2005/8/layout/default"/>
    <dgm:cxn modelId="{3FA0A4D9-C177-4235-A9FB-77D42BD24419}" srcId="{0636F1E1-3700-49AA-BB2E-A41E9C36D739}" destId="{376FC8A8-9E2F-43C6-93C1-28587A975259}" srcOrd="5" destOrd="0" parTransId="{D0EBC762-1404-4BF6-8C8B-EF5CFD0AF403}" sibTransId="{D733610A-FB67-48B5-BC68-9A88F01D886C}"/>
    <dgm:cxn modelId="{889841EC-C399-444B-B6B5-29CDFCD84BED}" type="presOf" srcId="{E06F985D-D288-4E2C-A346-EF7900FCEDDC}" destId="{C2B95AAE-ADC4-7840-A74C-A5251657EF75}" srcOrd="0" destOrd="0" presId="urn:microsoft.com/office/officeart/2005/8/layout/default"/>
    <dgm:cxn modelId="{C826B9EE-203A-4977-B8F7-DD3FA5DCD595}" srcId="{0636F1E1-3700-49AA-BB2E-A41E9C36D739}" destId="{46C181EC-95A0-487B-B8A0-8B4935F86C84}" srcOrd="2" destOrd="0" parTransId="{0104CC4F-4D80-4D52-BC53-6BCB651F636A}" sibTransId="{11819DB7-F0AD-44F5-8210-793B43147DB8}"/>
    <dgm:cxn modelId="{E3D31DEF-7985-4A63-8D3E-BB02199C36EB}" srcId="{0636F1E1-3700-49AA-BB2E-A41E9C36D739}" destId="{058D4A43-5100-4845-A558-FEF197479D38}" srcOrd="0" destOrd="0" parTransId="{5F0B8928-0D9D-43DC-AF31-16C6FA9AE841}" sibTransId="{64BAFCC4-DDA0-4E91-914D-7550EA1D1394}"/>
    <dgm:cxn modelId="{942C26EF-8C3A-9146-A0B1-7A454CC25EC8}" type="presOf" srcId="{B9ABA95D-2B77-D04F-885A-2763D7E3766D}" destId="{F3BE0806-2ADF-3D49-BB2B-A3F3667A6960}" srcOrd="0" destOrd="0" presId="urn:microsoft.com/office/officeart/2005/8/layout/default"/>
    <dgm:cxn modelId="{9AB540F0-EECE-584B-8E51-FA39576CE84A}" srcId="{0636F1E1-3700-49AA-BB2E-A41E9C36D739}" destId="{B9ABA95D-2B77-D04F-885A-2763D7E3766D}" srcOrd="7" destOrd="0" parTransId="{CA06EC8F-D4F3-7844-8065-E726C226454C}" sibTransId="{8D3B2724-88F7-BA4E-9A38-7FA7185D9323}"/>
    <dgm:cxn modelId="{F59EB3FC-2DC1-EE41-92FD-8527FAD541DC}" srcId="{0636F1E1-3700-49AA-BB2E-A41E9C36D739}" destId="{0736AC67-E448-CE4E-882A-C1812EDA2506}" srcOrd="9" destOrd="0" parTransId="{6D24898D-0AA8-BA4C-8DB4-0B8E673C898F}" sibTransId="{3C2DF7E3-420D-664E-A0B9-55BFC2D35421}"/>
    <dgm:cxn modelId="{B9B11AD6-D502-054B-AB3B-C76AADB53780}" type="presParOf" srcId="{AC63EE23-B424-BB40-9D6E-F5B49719B3DD}" destId="{EBE9F6EB-CF34-7F45-A828-0B7DDD5C67F4}" srcOrd="0" destOrd="0" presId="urn:microsoft.com/office/officeart/2005/8/layout/default"/>
    <dgm:cxn modelId="{19B81957-BF63-3342-ABF2-A66FDCE39A4A}" type="presParOf" srcId="{AC63EE23-B424-BB40-9D6E-F5B49719B3DD}" destId="{010359E8-7237-5B45-955C-97E77251394C}" srcOrd="1" destOrd="0" presId="urn:microsoft.com/office/officeart/2005/8/layout/default"/>
    <dgm:cxn modelId="{BBA87ED4-5183-CC4A-85D5-7B6DF14A54F5}" type="presParOf" srcId="{AC63EE23-B424-BB40-9D6E-F5B49719B3DD}" destId="{D1B4D1BD-6CC4-8A48-ABEE-C108936DAB07}" srcOrd="2" destOrd="0" presId="urn:microsoft.com/office/officeart/2005/8/layout/default"/>
    <dgm:cxn modelId="{2BFA6C83-E9DB-8A4D-96E6-9DE39974DA43}" type="presParOf" srcId="{AC63EE23-B424-BB40-9D6E-F5B49719B3DD}" destId="{925D26D8-AE8F-5147-AD20-6C048E142FA0}" srcOrd="3" destOrd="0" presId="urn:microsoft.com/office/officeart/2005/8/layout/default"/>
    <dgm:cxn modelId="{DC7C5D09-D566-9042-B156-152AC6F7653C}" type="presParOf" srcId="{AC63EE23-B424-BB40-9D6E-F5B49719B3DD}" destId="{B8B739CE-4C87-DC41-82AA-7C02C84837D6}" srcOrd="4" destOrd="0" presId="urn:microsoft.com/office/officeart/2005/8/layout/default"/>
    <dgm:cxn modelId="{8AB01703-0D3F-3845-B7CC-EF9266E2D72A}" type="presParOf" srcId="{AC63EE23-B424-BB40-9D6E-F5B49719B3DD}" destId="{CDDCFB4E-6EA1-2145-8EEA-56F4785B7DE7}" srcOrd="5" destOrd="0" presId="urn:microsoft.com/office/officeart/2005/8/layout/default"/>
    <dgm:cxn modelId="{164286CB-1E06-BA43-A027-39877F67AED6}" type="presParOf" srcId="{AC63EE23-B424-BB40-9D6E-F5B49719B3DD}" destId="{03165C81-787A-0E49-AC87-B7F6831BC7C7}" srcOrd="6" destOrd="0" presId="urn:microsoft.com/office/officeart/2005/8/layout/default"/>
    <dgm:cxn modelId="{B7C3DFA4-DAE2-7142-BD3F-7655F26B6E89}" type="presParOf" srcId="{AC63EE23-B424-BB40-9D6E-F5B49719B3DD}" destId="{B7F07466-4137-E54D-BFDE-5BB783EDDE4A}" srcOrd="7" destOrd="0" presId="urn:microsoft.com/office/officeart/2005/8/layout/default"/>
    <dgm:cxn modelId="{96464510-42A5-4C44-86B5-84A0537C94E3}" type="presParOf" srcId="{AC63EE23-B424-BB40-9D6E-F5B49719B3DD}" destId="{156B6D57-C794-3140-8E56-019FF7FE72DA}" srcOrd="8" destOrd="0" presId="urn:microsoft.com/office/officeart/2005/8/layout/default"/>
    <dgm:cxn modelId="{CED6E746-1090-D543-BBE2-28108DF4726D}" type="presParOf" srcId="{AC63EE23-B424-BB40-9D6E-F5B49719B3DD}" destId="{E397FF10-975C-7446-8CDC-9580FA589266}" srcOrd="9" destOrd="0" presId="urn:microsoft.com/office/officeart/2005/8/layout/default"/>
    <dgm:cxn modelId="{A4F80FF6-C283-AB40-BD16-A63353C028B9}" type="presParOf" srcId="{AC63EE23-B424-BB40-9D6E-F5B49719B3DD}" destId="{38C9C911-45FC-8344-AAD3-72B1B2A2AB47}" srcOrd="10" destOrd="0" presId="urn:microsoft.com/office/officeart/2005/8/layout/default"/>
    <dgm:cxn modelId="{BAF02BEC-BA44-6F4A-9603-4A73BDA10E1B}" type="presParOf" srcId="{AC63EE23-B424-BB40-9D6E-F5B49719B3DD}" destId="{7ADFB258-F298-044F-A637-27766F97E8FB}" srcOrd="11" destOrd="0" presId="urn:microsoft.com/office/officeart/2005/8/layout/default"/>
    <dgm:cxn modelId="{AA22A1C2-FAB6-5846-9882-C6CAB31600D5}" type="presParOf" srcId="{AC63EE23-B424-BB40-9D6E-F5B49719B3DD}" destId="{3ECA5302-CC34-3243-A430-4B9A3D47B2AC}" srcOrd="12" destOrd="0" presId="urn:microsoft.com/office/officeart/2005/8/layout/default"/>
    <dgm:cxn modelId="{18591249-6D75-204D-B947-D0002AF4BBEF}" type="presParOf" srcId="{AC63EE23-B424-BB40-9D6E-F5B49719B3DD}" destId="{3725AFAE-3D25-014A-94E8-6DFF3CD13007}" srcOrd="13" destOrd="0" presId="urn:microsoft.com/office/officeart/2005/8/layout/default"/>
    <dgm:cxn modelId="{ADB61C78-A0F6-7847-A7CB-8E0BA988537B}" type="presParOf" srcId="{AC63EE23-B424-BB40-9D6E-F5B49719B3DD}" destId="{F3BE0806-2ADF-3D49-BB2B-A3F3667A6960}" srcOrd="14" destOrd="0" presId="urn:microsoft.com/office/officeart/2005/8/layout/default"/>
    <dgm:cxn modelId="{F0D6C04A-168D-CF4F-B74F-69957377E6F8}" type="presParOf" srcId="{AC63EE23-B424-BB40-9D6E-F5B49719B3DD}" destId="{77F1E9CB-C6DB-3146-B89A-FCD05B06C49D}" srcOrd="15" destOrd="0" presId="urn:microsoft.com/office/officeart/2005/8/layout/default"/>
    <dgm:cxn modelId="{F00C54C3-F23F-1547-A8E5-EE179B2D6DA5}" type="presParOf" srcId="{AC63EE23-B424-BB40-9D6E-F5B49719B3DD}" destId="{C2B95AAE-ADC4-7840-A74C-A5251657EF75}" srcOrd="16" destOrd="0" presId="urn:microsoft.com/office/officeart/2005/8/layout/default"/>
    <dgm:cxn modelId="{D444F047-2225-6342-B8C2-6F598AA84967}" type="presParOf" srcId="{AC63EE23-B424-BB40-9D6E-F5B49719B3DD}" destId="{37CC4A50-A48D-2F47-B38A-3AB52D9DCF8F}" srcOrd="17" destOrd="0" presId="urn:microsoft.com/office/officeart/2005/8/layout/default"/>
    <dgm:cxn modelId="{9593B977-0240-7144-A910-8000F9881920}" type="presParOf" srcId="{AC63EE23-B424-BB40-9D6E-F5B49719B3DD}" destId="{018FAFBB-3F22-8A48-B845-A3C47A5ACA82}"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ECDE9-BDE6-4B89-8683-42EBF531B46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31E6985-74BC-407F-86AA-5E9B792D226B}">
      <dgm:prSet/>
      <dgm:spPr/>
      <dgm:t>
        <a:bodyPr/>
        <a:lstStyle/>
        <a:p>
          <a:r>
            <a:rPr lang="en-US"/>
            <a:t>New projects and topics</a:t>
          </a:r>
        </a:p>
      </dgm:t>
    </dgm:pt>
    <dgm:pt modelId="{5D3F002B-1A0D-4954-A690-BB9F564057DD}" type="parTrans" cxnId="{186940CE-C556-4AC1-84DB-C09B950D9070}">
      <dgm:prSet/>
      <dgm:spPr/>
      <dgm:t>
        <a:bodyPr/>
        <a:lstStyle/>
        <a:p>
          <a:endParaRPr lang="en-US"/>
        </a:p>
      </dgm:t>
    </dgm:pt>
    <dgm:pt modelId="{FAD4E500-290D-4035-900B-FDECA6499DDF}" type="sibTrans" cxnId="{186940CE-C556-4AC1-84DB-C09B950D9070}">
      <dgm:prSet/>
      <dgm:spPr/>
      <dgm:t>
        <a:bodyPr/>
        <a:lstStyle/>
        <a:p>
          <a:endParaRPr lang="en-US"/>
        </a:p>
      </dgm:t>
    </dgm:pt>
    <dgm:pt modelId="{68D4DF3C-9437-41D7-A248-E84648B0CB0A}">
      <dgm:prSet/>
      <dgm:spPr/>
      <dgm:t>
        <a:bodyPr/>
        <a:lstStyle/>
        <a:p>
          <a:pPr rtl="0"/>
          <a:r>
            <a:rPr lang="en-US"/>
            <a:t>Stability of a secured position</a:t>
          </a:r>
          <a:r>
            <a:rPr lang="en-US">
              <a:latin typeface="Calibri Light" panose="020F0302020204030204"/>
            </a:rPr>
            <a:t> </a:t>
          </a:r>
          <a:endParaRPr lang="en-US"/>
        </a:p>
      </dgm:t>
    </dgm:pt>
    <dgm:pt modelId="{04E23F2D-D09B-44BA-90B8-125BA9B2EC0B}" type="parTrans" cxnId="{654930D5-5AD8-4B8E-832F-D7718A134B65}">
      <dgm:prSet/>
      <dgm:spPr/>
      <dgm:t>
        <a:bodyPr/>
        <a:lstStyle/>
        <a:p>
          <a:endParaRPr lang="en-US"/>
        </a:p>
      </dgm:t>
    </dgm:pt>
    <dgm:pt modelId="{FE04726B-FDF2-4184-B6E7-4FCFEC8FDAD1}" type="sibTrans" cxnId="{654930D5-5AD8-4B8E-832F-D7718A134B65}">
      <dgm:prSet/>
      <dgm:spPr/>
      <dgm:t>
        <a:bodyPr/>
        <a:lstStyle/>
        <a:p>
          <a:endParaRPr lang="en-US"/>
        </a:p>
      </dgm:t>
    </dgm:pt>
    <dgm:pt modelId="{8519F5EB-6AE5-4774-951F-B5B6944A1DF2}">
      <dgm:prSet/>
      <dgm:spPr/>
      <dgm:t>
        <a:bodyPr/>
        <a:lstStyle/>
        <a:p>
          <a:r>
            <a:rPr lang="en-US"/>
            <a:t>Acknowledgement of expertise by peers</a:t>
          </a:r>
        </a:p>
      </dgm:t>
    </dgm:pt>
    <dgm:pt modelId="{BC00E181-AF81-43D1-9FB0-9669E1D8359B}" type="parTrans" cxnId="{57053653-30E6-40DF-A466-84FED1CDE189}">
      <dgm:prSet/>
      <dgm:spPr/>
      <dgm:t>
        <a:bodyPr/>
        <a:lstStyle/>
        <a:p>
          <a:endParaRPr lang="en-US"/>
        </a:p>
      </dgm:t>
    </dgm:pt>
    <dgm:pt modelId="{67EEEC11-C552-4BBC-A6AF-6E06756764F5}" type="sibTrans" cxnId="{57053653-30E6-40DF-A466-84FED1CDE189}">
      <dgm:prSet/>
      <dgm:spPr/>
      <dgm:t>
        <a:bodyPr/>
        <a:lstStyle/>
        <a:p>
          <a:endParaRPr lang="en-US"/>
        </a:p>
      </dgm:t>
    </dgm:pt>
    <dgm:pt modelId="{F5DB1EFD-7CFD-4E5C-BBAB-11ED85CCBE88}">
      <dgm:prSet/>
      <dgm:spPr/>
      <dgm:t>
        <a:bodyPr/>
        <a:lstStyle/>
        <a:p>
          <a:pPr rtl="0"/>
          <a:r>
            <a:rPr lang="en-US"/>
            <a:t>Increased professional stature</a:t>
          </a:r>
          <a:r>
            <a:rPr lang="en-US">
              <a:latin typeface="Calibri Light" panose="020F0302020204030204"/>
            </a:rPr>
            <a:t> </a:t>
          </a:r>
          <a:endParaRPr lang="en-US"/>
        </a:p>
      </dgm:t>
    </dgm:pt>
    <dgm:pt modelId="{4B9D5E37-2AE8-49FA-8B49-8D760553E329}" type="parTrans" cxnId="{644E05EC-F64D-41D0-B412-38D24B8A725F}">
      <dgm:prSet/>
      <dgm:spPr/>
      <dgm:t>
        <a:bodyPr/>
        <a:lstStyle/>
        <a:p>
          <a:endParaRPr lang="en-US"/>
        </a:p>
      </dgm:t>
    </dgm:pt>
    <dgm:pt modelId="{0E4FC433-BEA4-4C7B-9283-770BBB9D1F1B}" type="sibTrans" cxnId="{644E05EC-F64D-41D0-B412-38D24B8A725F}">
      <dgm:prSet/>
      <dgm:spPr/>
      <dgm:t>
        <a:bodyPr/>
        <a:lstStyle/>
        <a:p>
          <a:endParaRPr lang="en-US"/>
        </a:p>
      </dgm:t>
    </dgm:pt>
    <dgm:pt modelId="{98D4B939-498B-40A2-9584-58D22171CD59}">
      <dgm:prSet/>
      <dgm:spPr/>
      <dgm:t>
        <a:bodyPr/>
        <a:lstStyle/>
        <a:p>
          <a:r>
            <a:rPr lang="en-US"/>
            <a:t>Greater ability to voice your opinions</a:t>
          </a:r>
        </a:p>
      </dgm:t>
    </dgm:pt>
    <dgm:pt modelId="{79AC3FA6-F830-4683-8C6E-1BDD9857EE0F}" type="parTrans" cxnId="{A112D5A2-9918-4D6F-B3DE-CC371C3F5A80}">
      <dgm:prSet/>
      <dgm:spPr/>
      <dgm:t>
        <a:bodyPr/>
        <a:lstStyle/>
        <a:p>
          <a:endParaRPr lang="en-US"/>
        </a:p>
      </dgm:t>
    </dgm:pt>
    <dgm:pt modelId="{851A0DA8-659F-40DA-9165-1517F7A6B02A}" type="sibTrans" cxnId="{A112D5A2-9918-4D6F-B3DE-CC371C3F5A80}">
      <dgm:prSet/>
      <dgm:spPr/>
      <dgm:t>
        <a:bodyPr/>
        <a:lstStyle/>
        <a:p>
          <a:endParaRPr lang="en-US"/>
        </a:p>
      </dgm:t>
    </dgm:pt>
    <dgm:pt modelId="{39BCFFD5-31A2-4835-9460-BF8D60976D28}">
      <dgm:prSet/>
      <dgm:spPr/>
      <dgm:t>
        <a:bodyPr/>
        <a:lstStyle/>
        <a:p>
          <a:r>
            <a:rPr lang="en-US"/>
            <a:t>Increased opportunities within the university and beyond</a:t>
          </a:r>
        </a:p>
      </dgm:t>
    </dgm:pt>
    <dgm:pt modelId="{7795A5F1-C7C1-43C1-87D5-64AC2ED03D1D}" type="parTrans" cxnId="{1AB751FD-FE28-4196-A8A0-2F602AE92E72}">
      <dgm:prSet/>
      <dgm:spPr/>
      <dgm:t>
        <a:bodyPr/>
        <a:lstStyle/>
        <a:p>
          <a:endParaRPr lang="en-US"/>
        </a:p>
      </dgm:t>
    </dgm:pt>
    <dgm:pt modelId="{29095598-83BB-4397-8F44-D96BB17B68E0}" type="sibTrans" cxnId="{1AB751FD-FE28-4196-A8A0-2F602AE92E72}">
      <dgm:prSet/>
      <dgm:spPr/>
      <dgm:t>
        <a:bodyPr/>
        <a:lstStyle/>
        <a:p>
          <a:endParaRPr lang="en-US"/>
        </a:p>
      </dgm:t>
    </dgm:pt>
    <dgm:pt modelId="{A4AE0E44-14A5-4871-9B66-F4FBC3D84656}">
      <dgm:prSet/>
      <dgm:spPr/>
      <dgm:t>
        <a:bodyPr/>
        <a:lstStyle/>
        <a:p>
          <a:r>
            <a:rPr lang="en-US"/>
            <a:t>Salary increase</a:t>
          </a:r>
        </a:p>
      </dgm:t>
    </dgm:pt>
    <dgm:pt modelId="{CADEFC28-0BF2-4EED-87D9-FB7C7124C61E}" type="parTrans" cxnId="{C11FFD24-C44A-490F-8596-720881BF0D9F}">
      <dgm:prSet/>
      <dgm:spPr/>
      <dgm:t>
        <a:bodyPr/>
        <a:lstStyle/>
        <a:p>
          <a:endParaRPr lang="en-US"/>
        </a:p>
      </dgm:t>
    </dgm:pt>
    <dgm:pt modelId="{E9F2EB07-3C05-4BA0-965C-E75347022237}" type="sibTrans" cxnId="{C11FFD24-C44A-490F-8596-720881BF0D9F}">
      <dgm:prSet/>
      <dgm:spPr/>
      <dgm:t>
        <a:bodyPr/>
        <a:lstStyle/>
        <a:p>
          <a:endParaRPr lang="en-US"/>
        </a:p>
      </dgm:t>
    </dgm:pt>
    <dgm:pt modelId="{58E5A202-12A0-4105-87CB-DE1D9F9C3246}" type="pres">
      <dgm:prSet presAssocID="{EB9ECDE9-BDE6-4B89-8683-42EBF531B464}" presName="vert0" presStyleCnt="0">
        <dgm:presLayoutVars>
          <dgm:dir/>
          <dgm:animOne val="branch"/>
          <dgm:animLvl val="lvl"/>
        </dgm:presLayoutVars>
      </dgm:prSet>
      <dgm:spPr/>
    </dgm:pt>
    <dgm:pt modelId="{F44FF9BA-4446-47D1-A514-BB188AA4D8D1}" type="pres">
      <dgm:prSet presAssocID="{D31E6985-74BC-407F-86AA-5E9B792D226B}" presName="thickLine" presStyleLbl="alignNode1" presStyleIdx="0" presStyleCnt="7"/>
      <dgm:spPr/>
    </dgm:pt>
    <dgm:pt modelId="{695ED988-1446-4F0C-997F-6650C13CEFDF}" type="pres">
      <dgm:prSet presAssocID="{D31E6985-74BC-407F-86AA-5E9B792D226B}" presName="horz1" presStyleCnt="0"/>
      <dgm:spPr/>
    </dgm:pt>
    <dgm:pt modelId="{9BE6A2A2-CB23-452F-AFA8-9C28A8C1975F}" type="pres">
      <dgm:prSet presAssocID="{D31E6985-74BC-407F-86AA-5E9B792D226B}" presName="tx1" presStyleLbl="revTx" presStyleIdx="0" presStyleCnt="7"/>
      <dgm:spPr/>
    </dgm:pt>
    <dgm:pt modelId="{8D6E7AD0-5E7B-4BA4-B23A-382FA672CE53}" type="pres">
      <dgm:prSet presAssocID="{D31E6985-74BC-407F-86AA-5E9B792D226B}" presName="vert1" presStyleCnt="0"/>
      <dgm:spPr/>
    </dgm:pt>
    <dgm:pt modelId="{4BC0276C-7050-45D8-9F89-81A49544F664}" type="pres">
      <dgm:prSet presAssocID="{68D4DF3C-9437-41D7-A248-E84648B0CB0A}" presName="thickLine" presStyleLbl="alignNode1" presStyleIdx="1" presStyleCnt="7"/>
      <dgm:spPr/>
    </dgm:pt>
    <dgm:pt modelId="{8CC698B7-3CC9-4CCF-B90C-DC9C0FDA48C8}" type="pres">
      <dgm:prSet presAssocID="{68D4DF3C-9437-41D7-A248-E84648B0CB0A}" presName="horz1" presStyleCnt="0"/>
      <dgm:spPr/>
    </dgm:pt>
    <dgm:pt modelId="{EF23BF3A-E7A0-481F-9407-47DA1F5E2968}" type="pres">
      <dgm:prSet presAssocID="{68D4DF3C-9437-41D7-A248-E84648B0CB0A}" presName="tx1" presStyleLbl="revTx" presStyleIdx="1" presStyleCnt="7"/>
      <dgm:spPr/>
    </dgm:pt>
    <dgm:pt modelId="{7598E61F-B66F-442A-8150-0A5C07E1A492}" type="pres">
      <dgm:prSet presAssocID="{68D4DF3C-9437-41D7-A248-E84648B0CB0A}" presName="vert1" presStyleCnt="0"/>
      <dgm:spPr/>
    </dgm:pt>
    <dgm:pt modelId="{219E806D-9F80-443C-859A-216081D89ADF}" type="pres">
      <dgm:prSet presAssocID="{8519F5EB-6AE5-4774-951F-B5B6944A1DF2}" presName="thickLine" presStyleLbl="alignNode1" presStyleIdx="2" presStyleCnt="7"/>
      <dgm:spPr/>
    </dgm:pt>
    <dgm:pt modelId="{975FC41B-1DC7-49C2-B7D0-C716D6F4799C}" type="pres">
      <dgm:prSet presAssocID="{8519F5EB-6AE5-4774-951F-B5B6944A1DF2}" presName="horz1" presStyleCnt="0"/>
      <dgm:spPr/>
    </dgm:pt>
    <dgm:pt modelId="{21F0C364-E39B-43EC-9920-055328A815C5}" type="pres">
      <dgm:prSet presAssocID="{8519F5EB-6AE5-4774-951F-B5B6944A1DF2}" presName="tx1" presStyleLbl="revTx" presStyleIdx="2" presStyleCnt="7"/>
      <dgm:spPr/>
    </dgm:pt>
    <dgm:pt modelId="{9AB4D22B-E651-4A38-97A4-5E25593919E4}" type="pres">
      <dgm:prSet presAssocID="{8519F5EB-6AE5-4774-951F-B5B6944A1DF2}" presName="vert1" presStyleCnt="0"/>
      <dgm:spPr/>
    </dgm:pt>
    <dgm:pt modelId="{4591F1E1-EE3E-4648-B102-8FCA7F147423}" type="pres">
      <dgm:prSet presAssocID="{F5DB1EFD-7CFD-4E5C-BBAB-11ED85CCBE88}" presName="thickLine" presStyleLbl="alignNode1" presStyleIdx="3" presStyleCnt="7"/>
      <dgm:spPr/>
    </dgm:pt>
    <dgm:pt modelId="{CBAA8825-3B47-46CF-BB66-4F77A1997369}" type="pres">
      <dgm:prSet presAssocID="{F5DB1EFD-7CFD-4E5C-BBAB-11ED85CCBE88}" presName="horz1" presStyleCnt="0"/>
      <dgm:spPr/>
    </dgm:pt>
    <dgm:pt modelId="{F7B6F5F9-8277-4DCA-B792-0B6FB3512BE2}" type="pres">
      <dgm:prSet presAssocID="{F5DB1EFD-7CFD-4E5C-BBAB-11ED85CCBE88}" presName="tx1" presStyleLbl="revTx" presStyleIdx="3" presStyleCnt="7"/>
      <dgm:spPr/>
    </dgm:pt>
    <dgm:pt modelId="{F933DEC4-417F-4F21-8CBA-10FA6A0B8A51}" type="pres">
      <dgm:prSet presAssocID="{F5DB1EFD-7CFD-4E5C-BBAB-11ED85CCBE88}" presName="vert1" presStyleCnt="0"/>
      <dgm:spPr/>
    </dgm:pt>
    <dgm:pt modelId="{CDA60D4B-39AF-4DF9-98E6-CCD8D043D54D}" type="pres">
      <dgm:prSet presAssocID="{98D4B939-498B-40A2-9584-58D22171CD59}" presName="thickLine" presStyleLbl="alignNode1" presStyleIdx="4" presStyleCnt="7"/>
      <dgm:spPr/>
    </dgm:pt>
    <dgm:pt modelId="{AD1C1B45-D05F-4D2C-B4A1-30FDE86EF469}" type="pres">
      <dgm:prSet presAssocID="{98D4B939-498B-40A2-9584-58D22171CD59}" presName="horz1" presStyleCnt="0"/>
      <dgm:spPr/>
    </dgm:pt>
    <dgm:pt modelId="{2AF2DF8E-A98E-406D-91A5-4EB19865C240}" type="pres">
      <dgm:prSet presAssocID="{98D4B939-498B-40A2-9584-58D22171CD59}" presName="tx1" presStyleLbl="revTx" presStyleIdx="4" presStyleCnt="7"/>
      <dgm:spPr/>
    </dgm:pt>
    <dgm:pt modelId="{433AC3F7-744D-489A-AE75-C7A91D823DFB}" type="pres">
      <dgm:prSet presAssocID="{98D4B939-498B-40A2-9584-58D22171CD59}" presName="vert1" presStyleCnt="0"/>
      <dgm:spPr/>
    </dgm:pt>
    <dgm:pt modelId="{55E565ED-A4F9-4D00-B82C-8224A23C565E}" type="pres">
      <dgm:prSet presAssocID="{39BCFFD5-31A2-4835-9460-BF8D60976D28}" presName="thickLine" presStyleLbl="alignNode1" presStyleIdx="5" presStyleCnt="7"/>
      <dgm:spPr/>
    </dgm:pt>
    <dgm:pt modelId="{BE19AD01-FF9B-4AF0-8C9D-763CD84CCD03}" type="pres">
      <dgm:prSet presAssocID="{39BCFFD5-31A2-4835-9460-BF8D60976D28}" presName="horz1" presStyleCnt="0"/>
      <dgm:spPr/>
    </dgm:pt>
    <dgm:pt modelId="{494B26E3-148C-49BB-919F-548AD311EA5B}" type="pres">
      <dgm:prSet presAssocID="{39BCFFD5-31A2-4835-9460-BF8D60976D28}" presName="tx1" presStyleLbl="revTx" presStyleIdx="5" presStyleCnt="7"/>
      <dgm:spPr/>
    </dgm:pt>
    <dgm:pt modelId="{0E141196-D615-4E41-83BC-2DAC7B2C370E}" type="pres">
      <dgm:prSet presAssocID="{39BCFFD5-31A2-4835-9460-BF8D60976D28}" presName="vert1" presStyleCnt="0"/>
      <dgm:spPr/>
    </dgm:pt>
    <dgm:pt modelId="{5FF4FF3C-A5B9-49FA-8736-DD6A683C909D}" type="pres">
      <dgm:prSet presAssocID="{A4AE0E44-14A5-4871-9B66-F4FBC3D84656}" presName="thickLine" presStyleLbl="alignNode1" presStyleIdx="6" presStyleCnt="7"/>
      <dgm:spPr/>
    </dgm:pt>
    <dgm:pt modelId="{5E4BBD55-B7E2-4BC2-9E29-6D0B6A06808D}" type="pres">
      <dgm:prSet presAssocID="{A4AE0E44-14A5-4871-9B66-F4FBC3D84656}" presName="horz1" presStyleCnt="0"/>
      <dgm:spPr/>
    </dgm:pt>
    <dgm:pt modelId="{04B48A99-F8F9-4580-B7DB-9D3732BE1C94}" type="pres">
      <dgm:prSet presAssocID="{A4AE0E44-14A5-4871-9B66-F4FBC3D84656}" presName="tx1" presStyleLbl="revTx" presStyleIdx="6" presStyleCnt="7"/>
      <dgm:spPr/>
    </dgm:pt>
    <dgm:pt modelId="{21B10C89-471E-42AD-9BC9-456D6E67896F}" type="pres">
      <dgm:prSet presAssocID="{A4AE0E44-14A5-4871-9B66-F4FBC3D84656}" presName="vert1" presStyleCnt="0"/>
      <dgm:spPr/>
    </dgm:pt>
  </dgm:ptLst>
  <dgm:cxnLst>
    <dgm:cxn modelId="{7C72DF24-3047-4549-AF4E-ED98062788C1}" type="presOf" srcId="{EB9ECDE9-BDE6-4B89-8683-42EBF531B464}" destId="{58E5A202-12A0-4105-87CB-DE1D9F9C3246}" srcOrd="0" destOrd="0" presId="urn:microsoft.com/office/officeart/2008/layout/LinedList"/>
    <dgm:cxn modelId="{C11FFD24-C44A-490F-8596-720881BF0D9F}" srcId="{EB9ECDE9-BDE6-4B89-8683-42EBF531B464}" destId="{A4AE0E44-14A5-4871-9B66-F4FBC3D84656}" srcOrd="6" destOrd="0" parTransId="{CADEFC28-0BF2-4EED-87D9-FB7C7124C61E}" sibTransId="{E9F2EB07-3C05-4BA0-965C-E75347022237}"/>
    <dgm:cxn modelId="{056B4F32-F453-4C26-BFAF-AF61FC8C33E1}" type="presOf" srcId="{D31E6985-74BC-407F-86AA-5E9B792D226B}" destId="{9BE6A2A2-CB23-452F-AFA8-9C28A8C1975F}" srcOrd="0" destOrd="0" presId="urn:microsoft.com/office/officeart/2008/layout/LinedList"/>
    <dgm:cxn modelId="{60EB7F5D-DDCA-4C0E-945B-A1146E75A945}" type="presOf" srcId="{39BCFFD5-31A2-4835-9460-BF8D60976D28}" destId="{494B26E3-148C-49BB-919F-548AD311EA5B}" srcOrd="0" destOrd="0" presId="urn:microsoft.com/office/officeart/2008/layout/LinedList"/>
    <dgm:cxn modelId="{05F19350-1948-4B78-A85E-FA109DB97911}" type="presOf" srcId="{A4AE0E44-14A5-4871-9B66-F4FBC3D84656}" destId="{04B48A99-F8F9-4580-B7DB-9D3732BE1C94}" srcOrd="0" destOrd="0" presId="urn:microsoft.com/office/officeart/2008/layout/LinedList"/>
    <dgm:cxn modelId="{57053653-30E6-40DF-A466-84FED1CDE189}" srcId="{EB9ECDE9-BDE6-4B89-8683-42EBF531B464}" destId="{8519F5EB-6AE5-4774-951F-B5B6944A1DF2}" srcOrd="2" destOrd="0" parTransId="{BC00E181-AF81-43D1-9FB0-9669E1D8359B}" sibTransId="{67EEEC11-C552-4BBC-A6AF-6E06756764F5}"/>
    <dgm:cxn modelId="{EC51507D-1F93-45D4-A955-9EF71BD7AA7D}" type="presOf" srcId="{8519F5EB-6AE5-4774-951F-B5B6944A1DF2}" destId="{21F0C364-E39B-43EC-9920-055328A815C5}" srcOrd="0" destOrd="0" presId="urn:microsoft.com/office/officeart/2008/layout/LinedList"/>
    <dgm:cxn modelId="{1509FA8D-3D40-4170-9785-D8ED9BBCFB5F}" type="presOf" srcId="{98D4B939-498B-40A2-9584-58D22171CD59}" destId="{2AF2DF8E-A98E-406D-91A5-4EB19865C240}" srcOrd="0" destOrd="0" presId="urn:microsoft.com/office/officeart/2008/layout/LinedList"/>
    <dgm:cxn modelId="{43666AA0-DA8B-4B93-BF10-27F80C2E979E}" type="presOf" srcId="{68D4DF3C-9437-41D7-A248-E84648B0CB0A}" destId="{EF23BF3A-E7A0-481F-9407-47DA1F5E2968}" srcOrd="0" destOrd="0" presId="urn:microsoft.com/office/officeart/2008/layout/LinedList"/>
    <dgm:cxn modelId="{A112D5A2-9918-4D6F-B3DE-CC371C3F5A80}" srcId="{EB9ECDE9-BDE6-4B89-8683-42EBF531B464}" destId="{98D4B939-498B-40A2-9584-58D22171CD59}" srcOrd="4" destOrd="0" parTransId="{79AC3FA6-F830-4683-8C6E-1BDD9857EE0F}" sibTransId="{851A0DA8-659F-40DA-9165-1517F7A6B02A}"/>
    <dgm:cxn modelId="{186940CE-C556-4AC1-84DB-C09B950D9070}" srcId="{EB9ECDE9-BDE6-4B89-8683-42EBF531B464}" destId="{D31E6985-74BC-407F-86AA-5E9B792D226B}" srcOrd="0" destOrd="0" parTransId="{5D3F002B-1A0D-4954-A690-BB9F564057DD}" sibTransId="{FAD4E500-290D-4035-900B-FDECA6499DDF}"/>
    <dgm:cxn modelId="{45A035D4-2455-491F-AD1C-95BA01EBA71D}" type="presOf" srcId="{F5DB1EFD-7CFD-4E5C-BBAB-11ED85CCBE88}" destId="{F7B6F5F9-8277-4DCA-B792-0B6FB3512BE2}" srcOrd="0" destOrd="0" presId="urn:microsoft.com/office/officeart/2008/layout/LinedList"/>
    <dgm:cxn modelId="{654930D5-5AD8-4B8E-832F-D7718A134B65}" srcId="{EB9ECDE9-BDE6-4B89-8683-42EBF531B464}" destId="{68D4DF3C-9437-41D7-A248-E84648B0CB0A}" srcOrd="1" destOrd="0" parTransId="{04E23F2D-D09B-44BA-90B8-125BA9B2EC0B}" sibTransId="{FE04726B-FDF2-4184-B6E7-4FCFEC8FDAD1}"/>
    <dgm:cxn modelId="{644E05EC-F64D-41D0-B412-38D24B8A725F}" srcId="{EB9ECDE9-BDE6-4B89-8683-42EBF531B464}" destId="{F5DB1EFD-7CFD-4E5C-BBAB-11ED85CCBE88}" srcOrd="3" destOrd="0" parTransId="{4B9D5E37-2AE8-49FA-8B49-8D760553E329}" sibTransId="{0E4FC433-BEA4-4C7B-9283-770BBB9D1F1B}"/>
    <dgm:cxn modelId="{1AB751FD-FE28-4196-A8A0-2F602AE92E72}" srcId="{EB9ECDE9-BDE6-4B89-8683-42EBF531B464}" destId="{39BCFFD5-31A2-4835-9460-BF8D60976D28}" srcOrd="5" destOrd="0" parTransId="{7795A5F1-C7C1-43C1-87D5-64AC2ED03D1D}" sibTransId="{29095598-83BB-4397-8F44-D96BB17B68E0}"/>
    <dgm:cxn modelId="{6237FFE1-3D5F-4379-9180-974BEA04CCC1}" type="presParOf" srcId="{58E5A202-12A0-4105-87CB-DE1D9F9C3246}" destId="{F44FF9BA-4446-47D1-A514-BB188AA4D8D1}" srcOrd="0" destOrd="0" presId="urn:microsoft.com/office/officeart/2008/layout/LinedList"/>
    <dgm:cxn modelId="{ACDB3D53-90C6-45FC-B337-3DEF508AE578}" type="presParOf" srcId="{58E5A202-12A0-4105-87CB-DE1D9F9C3246}" destId="{695ED988-1446-4F0C-997F-6650C13CEFDF}" srcOrd="1" destOrd="0" presId="urn:microsoft.com/office/officeart/2008/layout/LinedList"/>
    <dgm:cxn modelId="{2D1AC04F-257E-472A-A364-F69D871B58C0}" type="presParOf" srcId="{695ED988-1446-4F0C-997F-6650C13CEFDF}" destId="{9BE6A2A2-CB23-452F-AFA8-9C28A8C1975F}" srcOrd="0" destOrd="0" presId="urn:microsoft.com/office/officeart/2008/layout/LinedList"/>
    <dgm:cxn modelId="{C4A2C1B0-891D-4990-81B0-12C6A3974813}" type="presParOf" srcId="{695ED988-1446-4F0C-997F-6650C13CEFDF}" destId="{8D6E7AD0-5E7B-4BA4-B23A-382FA672CE53}" srcOrd="1" destOrd="0" presId="urn:microsoft.com/office/officeart/2008/layout/LinedList"/>
    <dgm:cxn modelId="{9AC645C9-F681-48CD-A35E-D2EB2D30B103}" type="presParOf" srcId="{58E5A202-12A0-4105-87CB-DE1D9F9C3246}" destId="{4BC0276C-7050-45D8-9F89-81A49544F664}" srcOrd="2" destOrd="0" presId="urn:microsoft.com/office/officeart/2008/layout/LinedList"/>
    <dgm:cxn modelId="{5313B7A9-896E-4D79-8998-905370410F17}" type="presParOf" srcId="{58E5A202-12A0-4105-87CB-DE1D9F9C3246}" destId="{8CC698B7-3CC9-4CCF-B90C-DC9C0FDA48C8}" srcOrd="3" destOrd="0" presId="urn:microsoft.com/office/officeart/2008/layout/LinedList"/>
    <dgm:cxn modelId="{51E60CAD-079E-4B61-A065-EED510316751}" type="presParOf" srcId="{8CC698B7-3CC9-4CCF-B90C-DC9C0FDA48C8}" destId="{EF23BF3A-E7A0-481F-9407-47DA1F5E2968}" srcOrd="0" destOrd="0" presId="urn:microsoft.com/office/officeart/2008/layout/LinedList"/>
    <dgm:cxn modelId="{6E69845B-5B7C-4379-9C97-BB80AA7761F2}" type="presParOf" srcId="{8CC698B7-3CC9-4CCF-B90C-DC9C0FDA48C8}" destId="{7598E61F-B66F-442A-8150-0A5C07E1A492}" srcOrd="1" destOrd="0" presId="urn:microsoft.com/office/officeart/2008/layout/LinedList"/>
    <dgm:cxn modelId="{734321B7-9897-4679-97C1-10A01BA030A1}" type="presParOf" srcId="{58E5A202-12A0-4105-87CB-DE1D9F9C3246}" destId="{219E806D-9F80-443C-859A-216081D89ADF}" srcOrd="4" destOrd="0" presId="urn:microsoft.com/office/officeart/2008/layout/LinedList"/>
    <dgm:cxn modelId="{D372BDFC-64A6-44BD-8C8A-AEE365CF272C}" type="presParOf" srcId="{58E5A202-12A0-4105-87CB-DE1D9F9C3246}" destId="{975FC41B-1DC7-49C2-B7D0-C716D6F4799C}" srcOrd="5" destOrd="0" presId="urn:microsoft.com/office/officeart/2008/layout/LinedList"/>
    <dgm:cxn modelId="{05213782-5618-429E-BC23-013019E286AD}" type="presParOf" srcId="{975FC41B-1DC7-49C2-B7D0-C716D6F4799C}" destId="{21F0C364-E39B-43EC-9920-055328A815C5}" srcOrd="0" destOrd="0" presId="urn:microsoft.com/office/officeart/2008/layout/LinedList"/>
    <dgm:cxn modelId="{DE932F24-C296-4D17-81BA-2C783E80C96F}" type="presParOf" srcId="{975FC41B-1DC7-49C2-B7D0-C716D6F4799C}" destId="{9AB4D22B-E651-4A38-97A4-5E25593919E4}" srcOrd="1" destOrd="0" presId="urn:microsoft.com/office/officeart/2008/layout/LinedList"/>
    <dgm:cxn modelId="{517A3D68-11AA-4BEA-9DC2-B9931D716DF9}" type="presParOf" srcId="{58E5A202-12A0-4105-87CB-DE1D9F9C3246}" destId="{4591F1E1-EE3E-4648-B102-8FCA7F147423}" srcOrd="6" destOrd="0" presId="urn:microsoft.com/office/officeart/2008/layout/LinedList"/>
    <dgm:cxn modelId="{5B3EA2D2-1A57-4B92-821F-F10388A6E691}" type="presParOf" srcId="{58E5A202-12A0-4105-87CB-DE1D9F9C3246}" destId="{CBAA8825-3B47-46CF-BB66-4F77A1997369}" srcOrd="7" destOrd="0" presId="urn:microsoft.com/office/officeart/2008/layout/LinedList"/>
    <dgm:cxn modelId="{0A18E4B0-21A3-4E72-9A77-F449F8FFCB9C}" type="presParOf" srcId="{CBAA8825-3B47-46CF-BB66-4F77A1997369}" destId="{F7B6F5F9-8277-4DCA-B792-0B6FB3512BE2}" srcOrd="0" destOrd="0" presId="urn:microsoft.com/office/officeart/2008/layout/LinedList"/>
    <dgm:cxn modelId="{99E635BE-9A4B-43F6-B3C2-E335629A5130}" type="presParOf" srcId="{CBAA8825-3B47-46CF-BB66-4F77A1997369}" destId="{F933DEC4-417F-4F21-8CBA-10FA6A0B8A51}" srcOrd="1" destOrd="0" presId="urn:microsoft.com/office/officeart/2008/layout/LinedList"/>
    <dgm:cxn modelId="{C06D4056-5E4F-4B75-86E3-69B446838329}" type="presParOf" srcId="{58E5A202-12A0-4105-87CB-DE1D9F9C3246}" destId="{CDA60D4B-39AF-4DF9-98E6-CCD8D043D54D}" srcOrd="8" destOrd="0" presId="urn:microsoft.com/office/officeart/2008/layout/LinedList"/>
    <dgm:cxn modelId="{D2D94BC4-EADA-4E5E-9B4D-E957B53FE76E}" type="presParOf" srcId="{58E5A202-12A0-4105-87CB-DE1D9F9C3246}" destId="{AD1C1B45-D05F-4D2C-B4A1-30FDE86EF469}" srcOrd="9" destOrd="0" presId="urn:microsoft.com/office/officeart/2008/layout/LinedList"/>
    <dgm:cxn modelId="{6810AA39-4CFD-49CE-8FD9-835865FDF22D}" type="presParOf" srcId="{AD1C1B45-D05F-4D2C-B4A1-30FDE86EF469}" destId="{2AF2DF8E-A98E-406D-91A5-4EB19865C240}" srcOrd="0" destOrd="0" presId="urn:microsoft.com/office/officeart/2008/layout/LinedList"/>
    <dgm:cxn modelId="{68AFC9D0-6030-4CA1-8B88-C3E48FE58358}" type="presParOf" srcId="{AD1C1B45-D05F-4D2C-B4A1-30FDE86EF469}" destId="{433AC3F7-744D-489A-AE75-C7A91D823DFB}" srcOrd="1" destOrd="0" presId="urn:microsoft.com/office/officeart/2008/layout/LinedList"/>
    <dgm:cxn modelId="{338D7F20-D146-4868-AFB8-E1703CC3A6CE}" type="presParOf" srcId="{58E5A202-12A0-4105-87CB-DE1D9F9C3246}" destId="{55E565ED-A4F9-4D00-B82C-8224A23C565E}" srcOrd="10" destOrd="0" presId="urn:microsoft.com/office/officeart/2008/layout/LinedList"/>
    <dgm:cxn modelId="{54B531D3-BDCD-459B-8F83-B11C3833C5F9}" type="presParOf" srcId="{58E5A202-12A0-4105-87CB-DE1D9F9C3246}" destId="{BE19AD01-FF9B-4AF0-8C9D-763CD84CCD03}" srcOrd="11" destOrd="0" presId="urn:microsoft.com/office/officeart/2008/layout/LinedList"/>
    <dgm:cxn modelId="{A2758B8A-400E-40B1-90DB-8B6D21B0E369}" type="presParOf" srcId="{BE19AD01-FF9B-4AF0-8C9D-763CD84CCD03}" destId="{494B26E3-148C-49BB-919F-548AD311EA5B}" srcOrd="0" destOrd="0" presId="urn:microsoft.com/office/officeart/2008/layout/LinedList"/>
    <dgm:cxn modelId="{0054FE10-AA7B-4B6D-B516-9555E459C0E0}" type="presParOf" srcId="{BE19AD01-FF9B-4AF0-8C9D-763CD84CCD03}" destId="{0E141196-D615-4E41-83BC-2DAC7B2C370E}" srcOrd="1" destOrd="0" presId="urn:microsoft.com/office/officeart/2008/layout/LinedList"/>
    <dgm:cxn modelId="{70C3EACF-E32E-452F-8D31-C9063B4A4775}" type="presParOf" srcId="{58E5A202-12A0-4105-87CB-DE1D9F9C3246}" destId="{5FF4FF3C-A5B9-49FA-8736-DD6A683C909D}" srcOrd="12" destOrd="0" presId="urn:microsoft.com/office/officeart/2008/layout/LinedList"/>
    <dgm:cxn modelId="{7267EBA9-9356-4978-B91E-04AE2500555A}" type="presParOf" srcId="{58E5A202-12A0-4105-87CB-DE1D9F9C3246}" destId="{5E4BBD55-B7E2-4BC2-9E29-6D0B6A06808D}" srcOrd="13" destOrd="0" presId="urn:microsoft.com/office/officeart/2008/layout/LinedList"/>
    <dgm:cxn modelId="{52EF1EA9-BC64-4577-9E9F-0F229539CDA9}" type="presParOf" srcId="{5E4BBD55-B7E2-4BC2-9E29-6D0B6A06808D}" destId="{04B48A99-F8F9-4580-B7DB-9D3732BE1C94}" srcOrd="0" destOrd="0" presId="urn:microsoft.com/office/officeart/2008/layout/LinedList"/>
    <dgm:cxn modelId="{CD044260-0EBA-47D1-B941-709A1D994404}" type="presParOf" srcId="{5E4BBD55-B7E2-4BC2-9E29-6D0B6A06808D}" destId="{21B10C89-471E-42AD-9BC9-456D6E6789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2D556-E59C-49FD-89AC-F2DEF3C13D7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D6DABA5-66D6-47DE-BAAB-71B79449CA73}">
      <dgm:prSet/>
      <dgm:spPr/>
      <dgm:t>
        <a:bodyPr/>
        <a:lstStyle/>
        <a:p>
          <a:r>
            <a:rPr lang="en-US"/>
            <a:t>Teaching protections, if any, are lifted</a:t>
          </a:r>
        </a:p>
      </dgm:t>
    </dgm:pt>
    <dgm:pt modelId="{026E1F18-430F-4427-87ED-8F22923C0F70}" type="parTrans" cxnId="{F87C3431-32A1-4291-8AFA-D9ED83816D64}">
      <dgm:prSet/>
      <dgm:spPr/>
      <dgm:t>
        <a:bodyPr/>
        <a:lstStyle/>
        <a:p>
          <a:endParaRPr lang="en-US"/>
        </a:p>
      </dgm:t>
    </dgm:pt>
    <dgm:pt modelId="{16C2FBD3-E509-42DA-8EDC-9EB49F3C6E4B}" type="sibTrans" cxnId="{F87C3431-32A1-4291-8AFA-D9ED83816D64}">
      <dgm:prSet/>
      <dgm:spPr/>
      <dgm:t>
        <a:bodyPr/>
        <a:lstStyle/>
        <a:p>
          <a:endParaRPr lang="en-US"/>
        </a:p>
      </dgm:t>
    </dgm:pt>
    <dgm:pt modelId="{1C708857-7C58-4F09-85D4-F8CB00A5FCB0}">
      <dgm:prSet/>
      <dgm:spPr/>
      <dgm:t>
        <a:bodyPr/>
        <a:lstStyle/>
        <a:p>
          <a:r>
            <a:rPr lang="en-US"/>
            <a:t>Course load may diversify</a:t>
          </a:r>
        </a:p>
      </dgm:t>
    </dgm:pt>
    <dgm:pt modelId="{0E6C09E8-1390-4FF2-9DC9-A130DBEC702E}" type="parTrans" cxnId="{301B517D-617B-44B8-AB5D-91A1D8C29C4C}">
      <dgm:prSet/>
      <dgm:spPr/>
      <dgm:t>
        <a:bodyPr/>
        <a:lstStyle/>
        <a:p>
          <a:endParaRPr lang="en-US"/>
        </a:p>
      </dgm:t>
    </dgm:pt>
    <dgm:pt modelId="{F9490BA2-EAD4-43C7-9C89-4535FD7D15A8}" type="sibTrans" cxnId="{301B517D-617B-44B8-AB5D-91A1D8C29C4C}">
      <dgm:prSet/>
      <dgm:spPr/>
      <dgm:t>
        <a:bodyPr/>
        <a:lstStyle/>
        <a:p>
          <a:endParaRPr lang="en-US"/>
        </a:p>
      </dgm:t>
    </dgm:pt>
    <dgm:pt modelId="{F06BFA18-E746-4723-A873-0B9B62E1C26C}">
      <dgm:prSet/>
      <dgm:spPr/>
      <dgm:t>
        <a:bodyPr/>
        <a:lstStyle/>
        <a:p>
          <a:r>
            <a:rPr lang="en-US"/>
            <a:t>Service load increases</a:t>
          </a:r>
        </a:p>
      </dgm:t>
    </dgm:pt>
    <dgm:pt modelId="{AA9BE3C2-A06C-4D9C-90BC-DF579A03C510}" type="parTrans" cxnId="{1B26A56A-13DA-49D0-AD87-AAC61D785458}">
      <dgm:prSet/>
      <dgm:spPr/>
      <dgm:t>
        <a:bodyPr/>
        <a:lstStyle/>
        <a:p>
          <a:endParaRPr lang="en-US"/>
        </a:p>
      </dgm:t>
    </dgm:pt>
    <dgm:pt modelId="{0A621087-FF48-4976-9675-59423F4B5188}" type="sibTrans" cxnId="{1B26A56A-13DA-49D0-AD87-AAC61D785458}">
      <dgm:prSet/>
      <dgm:spPr/>
      <dgm:t>
        <a:bodyPr/>
        <a:lstStyle/>
        <a:p>
          <a:endParaRPr lang="en-US"/>
        </a:p>
      </dgm:t>
    </dgm:pt>
    <dgm:pt modelId="{35836788-32BD-474E-89B3-82ADBE3D1886}">
      <dgm:prSet/>
      <dgm:spPr/>
      <dgm:t>
        <a:bodyPr/>
        <a:lstStyle/>
        <a:p>
          <a:r>
            <a:rPr lang="en-US"/>
            <a:t>Asked to serve in leadership roles</a:t>
          </a:r>
        </a:p>
      </dgm:t>
    </dgm:pt>
    <dgm:pt modelId="{BCD5E1AC-44F2-4262-95CF-6869A9277F9B}" type="parTrans" cxnId="{8CD09ABB-81ED-43B9-9209-3C725CAF128F}">
      <dgm:prSet/>
      <dgm:spPr/>
      <dgm:t>
        <a:bodyPr/>
        <a:lstStyle/>
        <a:p>
          <a:endParaRPr lang="en-US"/>
        </a:p>
      </dgm:t>
    </dgm:pt>
    <dgm:pt modelId="{4F3B2620-0379-461C-BB38-907B765DC11A}" type="sibTrans" cxnId="{8CD09ABB-81ED-43B9-9209-3C725CAF128F}">
      <dgm:prSet/>
      <dgm:spPr/>
      <dgm:t>
        <a:bodyPr/>
        <a:lstStyle/>
        <a:p>
          <a:endParaRPr lang="en-US"/>
        </a:p>
      </dgm:t>
    </dgm:pt>
    <dgm:pt modelId="{2D833952-70F7-45D2-819E-9D87F5EFA988}">
      <dgm:prSet/>
      <dgm:spPr/>
      <dgm:t>
        <a:bodyPr/>
        <a:lstStyle/>
        <a:p>
          <a:r>
            <a:rPr lang="en-US"/>
            <a:t>Mentoring changes</a:t>
          </a:r>
        </a:p>
      </dgm:t>
    </dgm:pt>
    <dgm:pt modelId="{27A6642A-D9F8-4E33-9823-08257ECE22E3}" type="parTrans" cxnId="{5EE4712C-1E20-44E8-B995-3589213BE54A}">
      <dgm:prSet/>
      <dgm:spPr/>
      <dgm:t>
        <a:bodyPr/>
        <a:lstStyle/>
        <a:p>
          <a:endParaRPr lang="en-US"/>
        </a:p>
      </dgm:t>
    </dgm:pt>
    <dgm:pt modelId="{10DF160A-BC95-4AC9-8142-F38993DBF819}" type="sibTrans" cxnId="{5EE4712C-1E20-44E8-B995-3589213BE54A}">
      <dgm:prSet/>
      <dgm:spPr/>
      <dgm:t>
        <a:bodyPr/>
        <a:lstStyle/>
        <a:p>
          <a:endParaRPr lang="en-US"/>
        </a:p>
      </dgm:t>
    </dgm:pt>
    <dgm:pt modelId="{BC3C147A-3434-45DF-9E57-87BE7FEFBA77}">
      <dgm:prSet/>
      <dgm:spPr/>
      <dgm:t>
        <a:bodyPr/>
        <a:lstStyle/>
        <a:p>
          <a:r>
            <a:rPr lang="en-US"/>
            <a:t>Grants may become larger or more competitive</a:t>
          </a:r>
        </a:p>
      </dgm:t>
    </dgm:pt>
    <dgm:pt modelId="{A67C5C35-7E6C-4B56-B22B-7DED8C10A223}" type="parTrans" cxnId="{4C024BBA-69FF-486B-8B3F-768E3E4ABEE0}">
      <dgm:prSet/>
      <dgm:spPr/>
      <dgm:t>
        <a:bodyPr/>
        <a:lstStyle/>
        <a:p>
          <a:endParaRPr lang="en-US"/>
        </a:p>
      </dgm:t>
    </dgm:pt>
    <dgm:pt modelId="{A2782EE9-6AA7-489C-BD0D-70EDEA9BF3EE}" type="sibTrans" cxnId="{4C024BBA-69FF-486B-8B3F-768E3E4ABEE0}">
      <dgm:prSet/>
      <dgm:spPr/>
      <dgm:t>
        <a:bodyPr/>
        <a:lstStyle/>
        <a:p>
          <a:endParaRPr lang="en-US"/>
        </a:p>
      </dgm:t>
    </dgm:pt>
    <dgm:pt modelId="{7F92C877-7322-4DDA-B71B-DFDE48837150}">
      <dgm:prSet/>
      <dgm:spPr/>
      <dgm:t>
        <a:bodyPr/>
        <a:lstStyle/>
        <a:p>
          <a:pPr rtl="0"/>
          <a:r>
            <a:rPr lang="en-US" b="0"/>
            <a:t>Family</a:t>
          </a:r>
          <a:r>
            <a:rPr lang="en-US" b="1"/>
            <a:t> </a:t>
          </a:r>
          <a:r>
            <a:rPr lang="en-US" b="1">
              <a:latin typeface="Calibri Light" panose="020F0302020204030204"/>
            </a:rPr>
            <a:t>life may change</a:t>
          </a:r>
          <a:endParaRPr lang="en-US" b="1"/>
        </a:p>
      </dgm:t>
    </dgm:pt>
    <dgm:pt modelId="{EB1C213C-6541-47ED-94EB-49F9B4AC5D75}" type="parTrans" cxnId="{08DA8E43-C691-4410-BE7F-A53EB30A0540}">
      <dgm:prSet/>
      <dgm:spPr/>
      <dgm:t>
        <a:bodyPr/>
        <a:lstStyle/>
        <a:p>
          <a:endParaRPr lang="en-US"/>
        </a:p>
      </dgm:t>
    </dgm:pt>
    <dgm:pt modelId="{51CDFC58-811A-405D-ADD8-63CC6E51BCDB}" type="sibTrans" cxnId="{08DA8E43-C691-4410-BE7F-A53EB30A0540}">
      <dgm:prSet/>
      <dgm:spPr/>
      <dgm:t>
        <a:bodyPr/>
        <a:lstStyle/>
        <a:p>
          <a:endParaRPr lang="en-US"/>
        </a:p>
      </dgm:t>
    </dgm:pt>
    <dgm:pt modelId="{839D9C40-7F16-4BDB-BA82-0CEEAB1327DA}">
      <dgm:prSet/>
      <dgm:spPr/>
      <dgm:t>
        <a:bodyPr/>
        <a:lstStyle/>
        <a:p>
          <a:r>
            <a:rPr lang="en-US"/>
            <a:t>New chair/dean moves the goalposts to full</a:t>
          </a:r>
        </a:p>
      </dgm:t>
    </dgm:pt>
    <dgm:pt modelId="{B51F671C-7423-4040-8E37-DFC6656AD77C}" type="parTrans" cxnId="{E1AA1D46-F801-489A-BAFB-F208CAEAFDB0}">
      <dgm:prSet/>
      <dgm:spPr/>
      <dgm:t>
        <a:bodyPr/>
        <a:lstStyle/>
        <a:p>
          <a:endParaRPr lang="en-US"/>
        </a:p>
      </dgm:t>
    </dgm:pt>
    <dgm:pt modelId="{83E8A484-088E-4AB5-9373-E7F7722B1855}" type="sibTrans" cxnId="{E1AA1D46-F801-489A-BAFB-F208CAEAFDB0}">
      <dgm:prSet/>
      <dgm:spPr/>
      <dgm:t>
        <a:bodyPr/>
        <a:lstStyle/>
        <a:p>
          <a:endParaRPr lang="en-US"/>
        </a:p>
      </dgm:t>
    </dgm:pt>
    <dgm:pt modelId="{B44C6669-E790-450A-9F29-6DAEF15CFE2E}">
      <dgm:prSet/>
      <dgm:spPr/>
      <dgm:t>
        <a:bodyPr/>
        <a:lstStyle/>
        <a:p>
          <a:r>
            <a:rPr lang="en-US"/>
            <a:t>Unclear path to promotion</a:t>
          </a:r>
        </a:p>
      </dgm:t>
    </dgm:pt>
    <dgm:pt modelId="{3915B700-CB95-4CF5-BB68-92F3FDBEEBA7}" type="parTrans" cxnId="{B96AAB11-3A0A-431E-BC73-933F3D0832FC}">
      <dgm:prSet/>
      <dgm:spPr/>
      <dgm:t>
        <a:bodyPr/>
        <a:lstStyle/>
        <a:p>
          <a:endParaRPr lang="en-US"/>
        </a:p>
      </dgm:t>
    </dgm:pt>
    <dgm:pt modelId="{78B86C42-C004-4F19-9879-C914BFE78485}" type="sibTrans" cxnId="{B96AAB11-3A0A-431E-BC73-933F3D0832FC}">
      <dgm:prSet/>
      <dgm:spPr/>
      <dgm:t>
        <a:bodyPr/>
        <a:lstStyle/>
        <a:p>
          <a:endParaRPr lang="en-US"/>
        </a:p>
      </dgm:t>
    </dgm:pt>
    <dgm:pt modelId="{42CE826C-FEDC-466B-BB0C-92FF99B64C28}">
      <dgm:prSet/>
      <dgm:spPr/>
      <dgm:t>
        <a:bodyPr/>
        <a:lstStyle/>
        <a:p>
          <a:r>
            <a:rPr lang="en-US" i="1">
              <a:solidFill>
                <a:schemeClr val="accent1"/>
              </a:solidFill>
            </a:rPr>
            <a:t>All the above x2 for women, faculty of color*</a:t>
          </a:r>
          <a:endParaRPr lang="en-US">
            <a:solidFill>
              <a:schemeClr val="accent1"/>
            </a:solidFill>
          </a:endParaRPr>
        </a:p>
      </dgm:t>
    </dgm:pt>
    <dgm:pt modelId="{A3E26D5B-56BC-4BB3-809D-E39AC576BE44}" type="parTrans" cxnId="{93A1B164-7E6A-4ED3-88B6-BE758D55F3F9}">
      <dgm:prSet/>
      <dgm:spPr/>
      <dgm:t>
        <a:bodyPr/>
        <a:lstStyle/>
        <a:p>
          <a:endParaRPr lang="en-US"/>
        </a:p>
      </dgm:t>
    </dgm:pt>
    <dgm:pt modelId="{907CEA08-91AE-4C54-9C87-6AB6795F134F}" type="sibTrans" cxnId="{93A1B164-7E6A-4ED3-88B6-BE758D55F3F9}">
      <dgm:prSet/>
      <dgm:spPr/>
      <dgm:t>
        <a:bodyPr/>
        <a:lstStyle/>
        <a:p>
          <a:endParaRPr lang="en-US"/>
        </a:p>
      </dgm:t>
    </dgm:pt>
    <dgm:pt modelId="{93A96105-9EF2-46EC-A900-BF23B360806D}" type="pres">
      <dgm:prSet presAssocID="{0B12D556-E59C-49FD-89AC-F2DEF3C13D72}" presName="vert0" presStyleCnt="0">
        <dgm:presLayoutVars>
          <dgm:dir/>
          <dgm:animOne val="branch"/>
          <dgm:animLvl val="lvl"/>
        </dgm:presLayoutVars>
      </dgm:prSet>
      <dgm:spPr/>
    </dgm:pt>
    <dgm:pt modelId="{DE10CC5C-22A9-47AB-AF04-58342BFE68F5}" type="pres">
      <dgm:prSet presAssocID="{8D6DABA5-66D6-47DE-BAAB-71B79449CA73}" presName="thickLine" presStyleLbl="alignNode1" presStyleIdx="0" presStyleCnt="10"/>
      <dgm:spPr/>
    </dgm:pt>
    <dgm:pt modelId="{8CD4C6AD-30DC-46E3-A6BE-EB76DF224B8B}" type="pres">
      <dgm:prSet presAssocID="{8D6DABA5-66D6-47DE-BAAB-71B79449CA73}" presName="horz1" presStyleCnt="0"/>
      <dgm:spPr/>
    </dgm:pt>
    <dgm:pt modelId="{C3F53662-A0F2-427D-8414-183F9AE1AFD3}" type="pres">
      <dgm:prSet presAssocID="{8D6DABA5-66D6-47DE-BAAB-71B79449CA73}" presName="tx1" presStyleLbl="revTx" presStyleIdx="0" presStyleCnt="10"/>
      <dgm:spPr/>
    </dgm:pt>
    <dgm:pt modelId="{7C5374FB-EC27-4356-93BB-37703D1339A8}" type="pres">
      <dgm:prSet presAssocID="{8D6DABA5-66D6-47DE-BAAB-71B79449CA73}" presName="vert1" presStyleCnt="0"/>
      <dgm:spPr/>
    </dgm:pt>
    <dgm:pt modelId="{03ED2FC5-5756-4BD7-944E-7B1071026B85}" type="pres">
      <dgm:prSet presAssocID="{1C708857-7C58-4F09-85D4-F8CB00A5FCB0}" presName="thickLine" presStyleLbl="alignNode1" presStyleIdx="1" presStyleCnt="10"/>
      <dgm:spPr/>
    </dgm:pt>
    <dgm:pt modelId="{7FD8E537-3731-4CAA-8D85-4F5ABCEC6556}" type="pres">
      <dgm:prSet presAssocID="{1C708857-7C58-4F09-85D4-F8CB00A5FCB0}" presName="horz1" presStyleCnt="0"/>
      <dgm:spPr/>
    </dgm:pt>
    <dgm:pt modelId="{6CFD426E-4649-4BB3-859A-BB9630E17163}" type="pres">
      <dgm:prSet presAssocID="{1C708857-7C58-4F09-85D4-F8CB00A5FCB0}" presName="tx1" presStyleLbl="revTx" presStyleIdx="1" presStyleCnt="10"/>
      <dgm:spPr/>
    </dgm:pt>
    <dgm:pt modelId="{907F3BCB-6172-4FFC-BF4A-2D9FD30790A4}" type="pres">
      <dgm:prSet presAssocID="{1C708857-7C58-4F09-85D4-F8CB00A5FCB0}" presName="vert1" presStyleCnt="0"/>
      <dgm:spPr/>
    </dgm:pt>
    <dgm:pt modelId="{D4F86EE5-119F-476C-8CAF-5F776B7615FD}" type="pres">
      <dgm:prSet presAssocID="{F06BFA18-E746-4723-A873-0B9B62E1C26C}" presName="thickLine" presStyleLbl="alignNode1" presStyleIdx="2" presStyleCnt="10"/>
      <dgm:spPr/>
    </dgm:pt>
    <dgm:pt modelId="{C5B7F24F-7D9B-4B40-9B66-AB408769E06C}" type="pres">
      <dgm:prSet presAssocID="{F06BFA18-E746-4723-A873-0B9B62E1C26C}" presName="horz1" presStyleCnt="0"/>
      <dgm:spPr/>
    </dgm:pt>
    <dgm:pt modelId="{682924E1-2887-4371-A68D-81523548341B}" type="pres">
      <dgm:prSet presAssocID="{F06BFA18-E746-4723-A873-0B9B62E1C26C}" presName="tx1" presStyleLbl="revTx" presStyleIdx="2" presStyleCnt="10"/>
      <dgm:spPr/>
    </dgm:pt>
    <dgm:pt modelId="{0EACE33A-3480-42F4-B158-61587B3B9A33}" type="pres">
      <dgm:prSet presAssocID="{F06BFA18-E746-4723-A873-0B9B62E1C26C}" presName="vert1" presStyleCnt="0"/>
      <dgm:spPr/>
    </dgm:pt>
    <dgm:pt modelId="{F7BB834D-5E46-4EC6-8D80-FF18FD710DC9}" type="pres">
      <dgm:prSet presAssocID="{35836788-32BD-474E-89B3-82ADBE3D1886}" presName="thickLine" presStyleLbl="alignNode1" presStyleIdx="3" presStyleCnt="10"/>
      <dgm:spPr/>
    </dgm:pt>
    <dgm:pt modelId="{E02F121C-CEA1-419C-9DDF-D006A3FE134D}" type="pres">
      <dgm:prSet presAssocID="{35836788-32BD-474E-89B3-82ADBE3D1886}" presName="horz1" presStyleCnt="0"/>
      <dgm:spPr/>
    </dgm:pt>
    <dgm:pt modelId="{B6366E01-7413-4F1D-8985-BAE897342E75}" type="pres">
      <dgm:prSet presAssocID="{35836788-32BD-474E-89B3-82ADBE3D1886}" presName="tx1" presStyleLbl="revTx" presStyleIdx="3" presStyleCnt="10"/>
      <dgm:spPr/>
    </dgm:pt>
    <dgm:pt modelId="{EA30B859-29E7-44CD-8715-090A79552FD2}" type="pres">
      <dgm:prSet presAssocID="{35836788-32BD-474E-89B3-82ADBE3D1886}" presName="vert1" presStyleCnt="0"/>
      <dgm:spPr/>
    </dgm:pt>
    <dgm:pt modelId="{E935F07F-9790-49CA-A2D1-22870470D40A}" type="pres">
      <dgm:prSet presAssocID="{2D833952-70F7-45D2-819E-9D87F5EFA988}" presName="thickLine" presStyleLbl="alignNode1" presStyleIdx="4" presStyleCnt="10"/>
      <dgm:spPr/>
    </dgm:pt>
    <dgm:pt modelId="{9A31F5E4-7729-4530-AF61-4CB8B56E8373}" type="pres">
      <dgm:prSet presAssocID="{2D833952-70F7-45D2-819E-9D87F5EFA988}" presName="horz1" presStyleCnt="0"/>
      <dgm:spPr/>
    </dgm:pt>
    <dgm:pt modelId="{7474188D-A82C-4FA4-9823-532AC998081D}" type="pres">
      <dgm:prSet presAssocID="{2D833952-70F7-45D2-819E-9D87F5EFA988}" presName="tx1" presStyleLbl="revTx" presStyleIdx="4" presStyleCnt="10"/>
      <dgm:spPr/>
    </dgm:pt>
    <dgm:pt modelId="{5C7B7F6D-1BD1-4A7F-9446-5B98D4610A3B}" type="pres">
      <dgm:prSet presAssocID="{2D833952-70F7-45D2-819E-9D87F5EFA988}" presName="vert1" presStyleCnt="0"/>
      <dgm:spPr/>
    </dgm:pt>
    <dgm:pt modelId="{52B47962-A04C-4E99-B03A-B841C77F4FA5}" type="pres">
      <dgm:prSet presAssocID="{BC3C147A-3434-45DF-9E57-87BE7FEFBA77}" presName="thickLine" presStyleLbl="alignNode1" presStyleIdx="5" presStyleCnt="10"/>
      <dgm:spPr/>
    </dgm:pt>
    <dgm:pt modelId="{8002D720-AA63-411C-B0DA-4413ADCE5E09}" type="pres">
      <dgm:prSet presAssocID="{BC3C147A-3434-45DF-9E57-87BE7FEFBA77}" presName="horz1" presStyleCnt="0"/>
      <dgm:spPr/>
    </dgm:pt>
    <dgm:pt modelId="{91EEB63F-DAC3-4E2E-A113-C124846D9B3F}" type="pres">
      <dgm:prSet presAssocID="{BC3C147A-3434-45DF-9E57-87BE7FEFBA77}" presName="tx1" presStyleLbl="revTx" presStyleIdx="5" presStyleCnt="10"/>
      <dgm:spPr/>
    </dgm:pt>
    <dgm:pt modelId="{8F8DAFEE-DD9D-4235-9CCD-33FF667373EA}" type="pres">
      <dgm:prSet presAssocID="{BC3C147A-3434-45DF-9E57-87BE7FEFBA77}" presName="vert1" presStyleCnt="0"/>
      <dgm:spPr/>
    </dgm:pt>
    <dgm:pt modelId="{8116074B-56D4-41B7-A237-46182DB52B46}" type="pres">
      <dgm:prSet presAssocID="{7F92C877-7322-4DDA-B71B-DFDE48837150}" presName="thickLine" presStyleLbl="alignNode1" presStyleIdx="6" presStyleCnt="10"/>
      <dgm:spPr/>
    </dgm:pt>
    <dgm:pt modelId="{331C816E-6B88-4AD4-ACE9-9FF787F3E7EC}" type="pres">
      <dgm:prSet presAssocID="{7F92C877-7322-4DDA-B71B-DFDE48837150}" presName="horz1" presStyleCnt="0"/>
      <dgm:spPr/>
    </dgm:pt>
    <dgm:pt modelId="{045F3213-C1D7-4C20-9F4D-62D633BDCF91}" type="pres">
      <dgm:prSet presAssocID="{7F92C877-7322-4DDA-B71B-DFDE48837150}" presName="tx1" presStyleLbl="revTx" presStyleIdx="6" presStyleCnt="10"/>
      <dgm:spPr/>
    </dgm:pt>
    <dgm:pt modelId="{5961AB26-A12A-4CC2-AE84-3F998D18DA92}" type="pres">
      <dgm:prSet presAssocID="{7F92C877-7322-4DDA-B71B-DFDE48837150}" presName="vert1" presStyleCnt="0"/>
      <dgm:spPr/>
    </dgm:pt>
    <dgm:pt modelId="{CB758390-6C0E-4F26-BEE0-1F3DB954123C}" type="pres">
      <dgm:prSet presAssocID="{839D9C40-7F16-4BDB-BA82-0CEEAB1327DA}" presName="thickLine" presStyleLbl="alignNode1" presStyleIdx="7" presStyleCnt="10"/>
      <dgm:spPr/>
    </dgm:pt>
    <dgm:pt modelId="{4C70B4BF-5B67-47C6-B19B-380A33727F66}" type="pres">
      <dgm:prSet presAssocID="{839D9C40-7F16-4BDB-BA82-0CEEAB1327DA}" presName="horz1" presStyleCnt="0"/>
      <dgm:spPr/>
    </dgm:pt>
    <dgm:pt modelId="{DA74414A-3D7A-4CEA-AC5B-82D063C1A3BE}" type="pres">
      <dgm:prSet presAssocID="{839D9C40-7F16-4BDB-BA82-0CEEAB1327DA}" presName="tx1" presStyleLbl="revTx" presStyleIdx="7" presStyleCnt="10"/>
      <dgm:spPr/>
    </dgm:pt>
    <dgm:pt modelId="{2FCBEFB4-A0B6-422F-B0BB-B8E561CC73B0}" type="pres">
      <dgm:prSet presAssocID="{839D9C40-7F16-4BDB-BA82-0CEEAB1327DA}" presName="vert1" presStyleCnt="0"/>
      <dgm:spPr/>
    </dgm:pt>
    <dgm:pt modelId="{85B4BBE0-57AA-4240-A0C4-A78951640BA8}" type="pres">
      <dgm:prSet presAssocID="{B44C6669-E790-450A-9F29-6DAEF15CFE2E}" presName="thickLine" presStyleLbl="alignNode1" presStyleIdx="8" presStyleCnt="10"/>
      <dgm:spPr/>
    </dgm:pt>
    <dgm:pt modelId="{8BB17B72-3C94-4167-894A-ECADED3D1D0B}" type="pres">
      <dgm:prSet presAssocID="{B44C6669-E790-450A-9F29-6DAEF15CFE2E}" presName="horz1" presStyleCnt="0"/>
      <dgm:spPr/>
    </dgm:pt>
    <dgm:pt modelId="{AD36082C-0867-4F16-96E9-70CCAFC118EB}" type="pres">
      <dgm:prSet presAssocID="{B44C6669-E790-450A-9F29-6DAEF15CFE2E}" presName="tx1" presStyleLbl="revTx" presStyleIdx="8" presStyleCnt="10"/>
      <dgm:spPr/>
    </dgm:pt>
    <dgm:pt modelId="{E2F063A6-C01D-45B8-B271-62749DE74192}" type="pres">
      <dgm:prSet presAssocID="{B44C6669-E790-450A-9F29-6DAEF15CFE2E}" presName="vert1" presStyleCnt="0"/>
      <dgm:spPr/>
    </dgm:pt>
    <dgm:pt modelId="{4A1BB61F-648A-453E-B4A6-234425E1F9F5}" type="pres">
      <dgm:prSet presAssocID="{42CE826C-FEDC-466B-BB0C-92FF99B64C28}" presName="thickLine" presStyleLbl="alignNode1" presStyleIdx="9" presStyleCnt="10"/>
      <dgm:spPr/>
    </dgm:pt>
    <dgm:pt modelId="{9FB7DE5B-DEDA-402B-B015-7EF3B8AB9884}" type="pres">
      <dgm:prSet presAssocID="{42CE826C-FEDC-466B-BB0C-92FF99B64C28}" presName="horz1" presStyleCnt="0"/>
      <dgm:spPr/>
    </dgm:pt>
    <dgm:pt modelId="{20F230EB-0949-4281-AD31-2D570D878B72}" type="pres">
      <dgm:prSet presAssocID="{42CE826C-FEDC-466B-BB0C-92FF99B64C28}" presName="tx1" presStyleLbl="revTx" presStyleIdx="9" presStyleCnt="10"/>
      <dgm:spPr/>
    </dgm:pt>
    <dgm:pt modelId="{4161AA0D-A116-4044-807D-8B4E94460359}" type="pres">
      <dgm:prSet presAssocID="{42CE826C-FEDC-466B-BB0C-92FF99B64C28}" presName="vert1" presStyleCnt="0"/>
      <dgm:spPr/>
    </dgm:pt>
  </dgm:ptLst>
  <dgm:cxnLst>
    <dgm:cxn modelId="{B96AAB11-3A0A-431E-BC73-933F3D0832FC}" srcId="{0B12D556-E59C-49FD-89AC-F2DEF3C13D72}" destId="{B44C6669-E790-450A-9F29-6DAEF15CFE2E}" srcOrd="8" destOrd="0" parTransId="{3915B700-CB95-4CF5-BB68-92F3FDBEEBA7}" sibTransId="{78B86C42-C004-4F19-9879-C914BFE78485}"/>
    <dgm:cxn modelId="{8C3EBF12-4009-446B-BE2B-B2C2F42A1D9C}" type="presOf" srcId="{35836788-32BD-474E-89B3-82ADBE3D1886}" destId="{B6366E01-7413-4F1D-8985-BAE897342E75}" srcOrd="0" destOrd="0" presId="urn:microsoft.com/office/officeart/2008/layout/LinedList"/>
    <dgm:cxn modelId="{5EE4712C-1E20-44E8-B995-3589213BE54A}" srcId="{0B12D556-E59C-49FD-89AC-F2DEF3C13D72}" destId="{2D833952-70F7-45D2-819E-9D87F5EFA988}" srcOrd="4" destOrd="0" parTransId="{27A6642A-D9F8-4E33-9823-08257ECE22E3}" sibTransId="{10DF160A-BC95-4AC9-8142-F38993DBF819}"/>
    <dgm:cxn modelId="{F87C3431-32A1-4291-8AFA-D9ED83816D64}" srcId="{0B12D556-E59C-49FD-89AC-F2DEF3C13D72}" destId="{8D6DABA5-66D6-47DE-BAAB-71B79449CA73}" srcOrd="0" destOrd="0" parTransId="{026E1F18-430F-4427-87ED-8F22923C0F70}" sibTransId="{16C2FBD3-E509-42DA-8EDC-9EB49F3C6E4B}"/>
    <dgm:cxn modelId="{907A555E-BE35-47D4-A5A6-325BD1530260}" type="presOf" srcId="{0B12D556-E59C-49FD-89AC-F2DEF3C13D72}" destId="{93A96105-9EF2-46EC-A900-BF23B360806D}" srcOrd="0" destOrd="0" presId="urn:microsoft.com/office/officeart/2008/layout/LinedList"/>
    <dgm:cxn modelId="{08DA8E43-C691-4410-BE7F-A53EB30A0540}" srcId="{0B12D556-E59C-49FD-89AC-F2DEF3C13D72}" destId="{7F92C877-7322-4DDA-B71B-DFDE48837150}" srcOrd="6" destOrd="0" parTransId="{EB1C213C-6541-47ED-94EB-49F9B4AC5D75}" sibTransId="{51CDFC58-811A-405D-ADD8-63CC6E51BCDB}"/>
    <dgm:cxn modelId="{93A1B164-7E6A-4ED3-88B6-BE758D55F3F9}" srcId="{0B12D556-E59C-49FD-89AC-F2DEF3C13D72}" destId="{42CE826C-FEDC-466B-BB0C-92FF99B64C28}" srcOrd="9" destOrd="0" parTransId="{A3E26D5B-56BC-4BB3-809D-E39AC576BE44}" sibTransId="{907CEA08-91AE-4C54-9C87-6AB6795F134F}"/>
    <dgm:cxn modelId="{E1AA1D46-F801-489A-BAFB-F208CAEAFDB0}" srcId="{0B12D556-E59C-49FD-89AC-F2DEF3C13D72}" destId="{839D9C40-7F16-4BDB-BA82-0CEEAB1327DA}" srcOrd="7" destOrd="0" parTransId="{B51F671C-7423-4040-8E37-DFC6656AD77C}" sibTransId="{83E8A484-088E-4AB5-9373-E7F7722B1855}"/>
    <dgm:cxn modelId="{1B26A56A-13DA-49D0-AD87-AAC61D785458}" srcId="{0B12D556-E59C-49FD-89AC-F2DEF3C13D72}" destId="{F06BFA18-E746-4723-A873-0B9B62E1C26C}" srcOrd="2" destOrd="0" parTransId="{AA9BE3C2-A06C-4D9C-90BC-DF579A03C510}" sibTransId="{0A621087-FF48-4976-9675-59423F4B5188}"/>
    <dgm:cxn modelId="{40D3236B-716E-4146-9BCD-E624AB48C4F9}" type="presOf" srcId="{839D9C40-7F16-4BDB-BA82-0CEEAB1327DA}" destId="{DA74414A-3D7A-4CEA-AC5B-82D063C1A3BE}" srcOrd="0" destOrd="0" presId="urn:microsoft.com/office/officeart/2008/layout/LinedList"/>
    <dgm:cxn modelId="{222B3155-E16E-4DA2-BCE0-0B212572F82C}" type="presOf" srcId="{42CE826C-FEDC-466B-BB0C-92FF99B64C28}" destId="{20F230EB-0949-4281-AD31-2D570D878B72}" srcOrd="0" destOrd="0" presId="urn:microsoft.com/office/officeart/2008/layout/LinedList"/>
    <dgm:cxn modelId="{301B517D-617B-44B8-AB5D-91A1D8C29C4C}" srcId="{0B12D556-E59C-49FD-89AC-F2DEF3C13D72}" destId="{1C708857-7C58-4F09-85D4-F8CB00A5FCB0}" srcOrd="1" destOrd="0" parTransId="{0E6C09E8-1390-4FF2-9DC9-A130DBEC702E}" sibTransId="{F9490BA2-EAD4-43C7-9C89-4535FD7D15A8}"/>
    <dgm:cxn modelId="{4C024BBA-69FF-486B-8B3F-768E3E4ABEE0}" srcId="{0B12D556-E59C-49FD-89AC-F2DEF3C13D72}" destId="{BC3C147A-3434-45DF-9E57-87BE7FEFBA77}" srcOrd="5" destOrd="0" parTransId="{A67C5C35-7E6C-4B56-B22B-7DED8C10A223}" sibTransId="{A2782EE9-6AA7-489C-BD0D-70EDEA9BF3EE}"/>
    <dgm:cxn modelId="{8CD09ABB-81ED-43B9-9209-3C725CAF128F}" srcId="{0B12D556-E59C-49FD-89AC-F2DEF3C13D72}" destId="{35836788-32BD-474E-89B3-82ADBE3D1886}" srcOrd="3" destOrd="0" parTransId="{BCD5E1AC-44F2-4262-95CF-6869A9277F9B}" sibTransId="{4F3B2620-0379-461C-BB38-907B765DC11A}"/>
    <dgm:cxn modelId="{D0EB20BC-D36A-4E9E-A576-AEB13B5BDAD2}" type="presOf" srcId="{8D6DABA5-66D6-47DE-BAAB-71B79449CA73}" destId="{C3F53662-A0F2-427D-8414-183F9AE1AFD3}" srcOrd="0" destOrd="0" presId="urn:microsoft.com/office/officeart/2008/layout/LinedList"/>
    <dgm:cxn modelId="{EB4332CD-F913-4764-B550-3147953BD394}" type="presOf" srcId="{7F92C877-7322-4DDA-B71B-DFDE48837150}" destId="{045F3213-C1D7-4C20-9F4D-62D633BDCF91}" srcOrd="0" destOrd="0" presId="urn:microsoft.com/office/officeart/2008/layout/LinedList"/>
    <dgm:cxn modelId="{D1CFFBD4-57EA-4EAC-A8D3-0EA0F81E49F3}" type="presOf" srcId="{B44C6669-E790-450A-9F29-6DAEF15CFE2E}" destId="{AD36082C-0867-4F16-96E9-70CCAFC118EB}" srcOrd="0" destOrd="0" presId="urn:microsoft.com/office/officeart/2008/layout/LinedList"/>
    <dgm:cxn modelId="{336149DF-3162-4F5C-8F07-03AECB31E15C}" type="presOf" srcId="{2D833952-70F7-45D2-819E-9D87F5EFA988}" destId="{7474188D-A82C-4FA4-9823-532AC998081D}" srcOrd="0" destOrd="0" presId="urn:microsoft.com/office/officeart/2008/layout/LinedList"/>
    <dgm:cxn modelId="{C9E487E0-6C65-4EEA-BE2E-EA04658B7C22}" type="presOf" srcId="{1C708857-7C58-4F09-85D4-F8CB00A5FCB0}" destId="{6CFD426E-4649-4BB3-859A-BB9630E17163}" srcOrd="0" destOrd="0" presId="urn:microsoft.com/office/officeart/2008/layout/LinedList"/>
    <dgm:cxn modelId="{203D91E5-F32A-481E-B1D1-0AAC5B3F81EC}" type="presOf" srcId="{F06BFA18-E746-4723-A873-0B9B62E1C26C}" destId="{682924E1-2887-4371-A68D-81523548341B}" srcOrd="0" destOrd="0" presId="urn:microsoft.com/office/officeart/2008/layout/LinedList"/>
    <dgm:cxn modelId="{0364F7E5-28E1-4989-BD42-99684A246152}" type="presOf" srcId="{BC3C147A-3434-45DF-9E57-87BE7FEFBA77}" destId="{91EEB63F-DAC3-4E2E-A113-C124846D9B3F}" srcOrd="0" destOrd="0" presId="urn:microsoft.com/office/officeart/2008/layout/LinedList"/>
    <dgm:cxn modelId="{68E92E8B-419A-40C8-B65A-BD53E9305BF6}" type="presParOf" srcId="{93A96105-9EF2-46EC-A900-BF23B360806D}" destId="{DE10CC5C-22A9-47AB-AF04-58342BFE68F5}" srcOrd="0" destOrd="0" presId="urn:microsoft.com/office/officeart/2008/layout/LinedList"/>
    <dgm:cxn modelId="{F5CBC41C-6B7B-4463-A03C-C72538898008}" type="presParOf" srcId="{93A96105-9EF2-46EC-A900-BF23B360806D}" destId="{8CD4C6AD-30DC-46E3-A6BE-EB76DF224B8B}" srcOrd="1" destOrd="0" presId="urn:microsoft.com/office/officeart/2008/layout/LinedList"/>
    <dgm:cxn modelId="{D9125991-3447-445D-9092-6177A25222B3}" type="presParOf" srcId="{8CD4C6AD-30DC-46E3-A6BE-EB76DF224B8B}" destId="{C3F53662-A0F2-427D-8414-183F9AE1AFD3}" srcOrd="0" destOrd="0" presId="urn:microsoft.com/office/officeart/2008/layout/LinedList"/>
    <dgm:cxn modelId="{40BF1746-27A9-41B6-894E-8A356650B7B8}" type="presParOf" srcId="{8CD4C6AD-30DC-46E3-A6BE-EB76DF224B8B}" destId="{7C5374FB-EC27-4356-93BB-37703D1339A8}" srcOrd="1" destOrd="0" presId="urn:microsoft.com/office/officeart/2008/layout/LinedList"/>
    <dgm:cxn modelId="{F748F1F8-1AD3-4A89-B2A2-263F4892006B}" type="presParOf" srcId="{93A96105-9EF2-46EC-A900-BF23B360806D}" destId="{03ED2FC5-5756-4BD7-944E-7B1071026B85}" srcOrd="2" destOrd="0" presId="urn:microsoft.com/office/officeart/2008/layout/LinedList"/>
    <dgm:cxn modelId="{BB2EDC10-1B38-40A0-B007-889DA4895BBB}" type="presParOf" srcId="{93A96105-9EF2-46EC-A900-BF23B360806D}" destId="{7FD8E537-3731-4CAA-8D85-4F5ABCEC6556}" srcOrd="3" destOrd="0" presId="urn:microsoft.com/office/officeart/2008/layout/LinedList"/>
    <dgm:cxn modelId="{C06F26A5-8789-48F8-9E83-11970EC1278F}" type="presParOf" srcId="{7FD8E537-3731-4CAA-8D85-4F5ABCEC6556}" destId="{6CFD426E-4649-4BB3-859A-BB9630E17163}" srcOrd="0" destOrd="0" presId="urn:microsoft.com/office/officeart/2008/layout/LinedList"/>
    <dgm:cxn modelId="{32EA2D0B-FBD5-464F-93C7-3EB50776B02E}" type="presParOf" srcId="{7FD8E537-3731-4CAA-8D85-4F5ABCEC6556}" destId="{907F3BCB-6172-4FFC-BF4A-2D9FD30790A4}" srcOrd="1" destOrd="0" presId="urn:microsoft.com/office/officeart/2008/layout/LinedList"/>
    <dgm:cxn modelId="{3936C364-7F05-41E4-812C-DF14472B2122}" type="presParOf" srcId="{93A96105-9EF2-46EC-A900-BF23B360806D}" destId="{D4F86EE5-119F-476C-8CAF-5F776B7615FD}" srcOrd="4" destOrd="0" presId="urn:microsoft.com/office/officeart/2008/layout/LinedList"/>
    <dgm:cxn modelId="{CD8A4633-07AC-434E-963B-A8709937E08D}" type="presParOf" srcId="{93A96105-9EF2-46EC-A900-BF23B360806D}" destId="{C5B7F24F-7D9B-4B40-9B66-AB408769E06C}" srcOrd="5" destOrd="0" presId="urn:microsoft.com/office/officeart/2008/layout/LinedList"/>
    <dgm:cxn modelId="{83EB3CDB-E4FA-41F0-B7C7-2B182A6BD7CD}" type="presParOf" srcId="{C5B7F24F-7D9B-4B40-9B66-AB408769E06C}" destId="{682924E1-2887-4371-A68D-81523548341B}" srcOrd="0" destOrd="0" presId="urn:microsoft.com/office/officeart/2008/layout/LinedList"/>
    <dgm:cxn modelId="{A3655547-89D0-4F34-BF38-778D328E48FA}" type="presParOf" srcId="{C5B7F24F-7D9B-4B40-9B66-AB408769E06C}" destId="{0EACE33A-3480-42F4-B158-61587B3B9A33}" srcOrd="1" destOrd="0" presId="urn:microsoft.com/office/officeart/2008/layout/LinedList"/>
    <dgm:cxn modelId="{943F2659-0FE1-4839-BE66-AC8452D96369}" type="presParOf" srcId="{93A96105-9EF2-46EC-A900-BF23B360806D}" destId="{F7BB834D-5E46-4EC6-8D80-FF18FD710DC9}" srcOrd="6" destOrd="0" presId="urn:microsoft.com/office/officeart/2008/layout/LinedList"/>
    <dgm:cxn modelId="{047798EA-1C7B-4565-A7D9-9BCF3DDAB2B3}" type="presParOf" srcId="{93A96105-9EF2-46EC-A900-BF23B360806D}" destId="{E02F121C-CEA1-419C-9DDF-D006A3FE134D}" srcOrd="7" destOrd="0" presId="urn:microsoft.com/office/officeart/2008/layout/LinedList"/>
    <dgm:cxn modelId="{D82A4C72-1251-4CF0-83D6-0D7BF4C40402}" type="presParOf" srcId="{E02F121C-CEA1-419C-9DDF-D006A3FE134D}" destId="{B6366E01-7413-4F1D-8985-BAE897342E75}" srcOrd="0" destOrd="0" presId="urn:microsoft.com/office/officeart/2008/layout/LinedList"/>
    <dgm:cxn modelId="{A197FCE6-E356-4755-8F48-C9C9C65AE34D}" type="presParOf" srcId="{E02F121C-CEA1-419C-9DDF-D006A3FE134D}" destId="{EA30B859-29E7-44CD-8715-090A79552FD2}" srcOrd="1" destOrd="0" presId="urn:microsoft.com/office/officeart/2008/layout/LinedList"/>
    <dgm:cxn modelId="{370C5F54-1E2E-4B1A-BB89-499AA217A0AE}" type="presParOf" srcId="{93A96105-9EF2-46EC-A900-BF23B360806D}" destId="{E935F07F-9790-49CA-A2D1-22870470D40A}" srcOrd="8" destOrd="0" presId="urn:microsoft.com/office/officeart/2008/layout/LinedList"/>
    <dgm:cxn modelId="{80522159-FC0F-4458-B5CC-563BF1EACBC6}" type="presParOf" srcId="{93A96105-9EF2-46EC-A900-BF23B360806D}" destId="{9A31F5E4-7729-4530-AF61-4CB8B56E8373}" srcOrd="9" destOrd="0" presId="urn:microsoft.com/office/officeart/2008/layout/LinedList"/>
    <dgm:cxn modelId="{A8656F8A-840E-4A70-AC56-D33F895D097A}" type="presParOf" srcId="{9A31F5E4-7729-4530-AF61-4CB8B56E8373}" destId="{7474188D-A82C-4FA4-9823-532AC998081D}" srcOrd="0" destOrd="0" presId="urn:microsoft.com/office/officeart/2008/layout/LinedList"/>
    <dgm:cxn modelId="{A0E7A688-44E9-4B97-AC93-0B4EF31F00EB}" type="presParOf" srcId="{9A31F5E4-7729-4530-AF61-4CB8B56E8373}" destId="{5C7B7F6D-1BD1-4A7F-9446-5B98D4610A3B}" srcOrd="1" destOrd="0" presId="urn:microsoft.com/office/officeart/2008/layout/LinedList"/>
    <dgm:cxn modelId="{62371553-1471-467D-8253-985D3B938400}" type="presParOf" srcId="{93A96105-9EF2-46EC-A900-BF23B360806D}" destId="{52B47962-A04C-4E99-B03A-B841C77F4FA5}" srcOrd="10" destOrd="0" presId="urn:microsoft.com/office/officeart/2008/layout/LinedList"/>
    <dgm:cxn modelId="{548C9B7D-704B-4D14-9AFC-FC04C00760C4}" type="presParOf" srcId="{93A96105-9EF2-46EC-A900-BF23B360806D}" destId="{8002D720-AA63-411C-B0DA-4413ADCE5E09}" srcOrd="11" destOrd="0" presId="urn:microsoft.com/office/officeart/2008/layout/LinedList"/>
    <dgm:cxn modelId="{E6378889-0818-4BDA-8A7F-EE322343AB11}" type="presParOf" srcId="{8002D720-AA63-411C-B0DA-4413ADCE5E09}" destId="{91EEB63F-DAC3-4E2E-A113-C124846D9B3F}" srcOrd="0" destOrd="0" presId="urn:microsoft.com/office/officeart/2008/layout/LinedList"/>
    <dgm:cxn modelId="{002218E3-EF9E-4DF3-B871-58BD8D3EB05B}" type="presParOf" srcId="{8002D720-AA63-411C-B0DA-4413ADCE5E09}" destId="{8F8DAFEE-DD9D-4235-9CCD-33FF667373EA}" srcOrd="1" destOrd="0" presId="urn:microsoft.com/office/officeart/2008/layout/LinedList"/>
    <dgm:cxn modelId="{DEDFF58F-B7AD-492A-8A5D-1202BB8D962F}" type="presParOf" srcId="{93A96105-9EF2-46EC-A900-BF23B360806D}" destId="{8116074B-56D4-41B7-A237-46182DB52B46}" srcOrd="12" destOrd="0" presId="urn:microsoft.com/office/officeart/2008/layout/LinedList"/>
    <dgm:cxn modelId="{FC7486D9-1BBF-4675-BB5B-406E40AECC57}" type="presParOf" srcId="{93A96105-9EF2-46EC-A900-BF23B360806D}" destId="{331C816E-6B88-4AD4-ACE9-9FF787F3E7EC}" srcOrd="13" destOrd="0" presId="urn:microsoft.com/office/officeart/2008/layout/LinedList"/>
    <dgm:cxn modelId="{B9BC5378-C233-4505-A432-C8F963DF62FE}" type="presParOf" srcId="{331C816E-6B88-4AD4-ACE9-9FF787F3E7EC}" destId="{045F3213-C1D7-4C20-9F4D-62D633BDCF91}" srcOrd="0" destOrd="0" presId="urn:microsoft.com/office/officeart/2008/layout/LinedList"/>
    <dgm:cxn modelId="{5613A38C-518A-4EBE-9155-A5D145AE1A69}" type="presParOf" srcId="{331C816E-6B88-4AD4-ACE9-9FF787F3E7EC}" destId="{5961AB26-A12A-4CC2-AE84-3F998D18DA92}" srcOrd="1" destOrd="0" presId="urn:microsoft.com/office/officeart/2008/layout/LinedList"/>
    <dgm:cxn modelId="{D7D7E2EF-F064-4EDA-966D-5B86063144E5}" type="presParOf" srcId="{93A96105-9EF2-46EC-A900-BF23B360806D}" destId="{CB758390-6C0E-4F26-BEE0-1F3DB954123C}" srcOrd="14" destOrd="0" presId="urn:microsoft.com/office/officeart/2008/layout/LinedList"/>
    <dgm:cxn modelId="{0BA28D1F-22E7-439A-B3C9-BFAA7B42B235}" type="presParOf" srcId="{93A96105-9EF2-46EC-A900-BF23B360806D}" destId="{4C70B4BF-5B67-47C6-B19B-380A33727F66}" srcOrd="15" destOrd="0" presId="urn:microsoft.com/office/officeart/2008/layout/LinedList"/>
    <dgm:cxn modelId="{EA44E41D-294C-4774-A3C1-43D6A3B620FE}" type="presParOf" srcId="{4C70B4BF-5B67-47C6-B19B-380A33727F66}" destId="{DA74414A-3D7A-4CEA-AC5B-82D063C1A3BE}" srcOrd="0" destOrd="0" presId="urn:microsoft.com/office/officeart/2008/layout/LinedList"/>
    <dgm:cxn modelId="{57FEF3A4-F202-4FCC-B5F6-C5039A3CE0C0}" type="presParOf" srcId="{4C70B4BF-5B67-47C6-B19B-380A33727F66}" destId="{2FCBEFB4-A0B6-422F-B0BB-B8E561CC73B0}" srcOrd="1" destOrd="0" presId="urn:microsoft.com/office/officeart/2008/layout/LinedList"/>
    <dgm:cxn modelId="{8E12755B-5E99-4184-90B2-1836343DE24E}" type="presParOf" srcId="{93A96105-9EF2-46EC-A900-BF23B360806D}" destId="{85B4BBE0-57AA-4240-A0C4-A78951640BA8}" srcOrd="16" destOrd="0" presId="urn:microsoft.com/office/officeart/2008/layout/LinedList"/>
    <dgm:cxn modelId="{7E867EBC-68F4-4C7E-8482-2A6AD80195BA}" type="presParOf" srcId="{93A96105-9EF2-46EC-A900-BF23B360806D}" destId="{8BB17B72-3C94-4167-894A-ECADED3D1D0B}" srcOrd="17" destOrd="0" presId="urn:microsoft.com/office/officeart/2008/layout/LinedList"/>
    <dgm:cxn modelId="{C94018A5-0163-4BDA-B1DB-0BF43046C56F}" type="presParOf" srcId="{8BB17B72-3C94-4167-894A-ECADED3D1D0B}" destId="{AD36082C-0867-4F16-96E9-70CCAFC118EB}" srcOrd="0" destOrd="0" presId="urn:microsoft.com/office/officeart/2008/layout/LinedList"/>
    <dgm:cxn modelId="{9341EC99-20C1-4A30-8E68-0AC7475C3DAB}" type="presParOf" srcId="{8BB17B72-3C94-4167-894A-ECADED3D1D0B}" destId="{E2F063A6-C01D-45B8-B271-62749DE74192}" srcOrd="1" destOrd="0" presId="urn:microsoft.com/office/officeart/2008/layout/LinedList"/>
    <dgm:cxn modelId="{E8704FF6-FEF0-4484-8143-FF9314267743}" type="presParOf" srcId="{93A96105-9EF2-46EC-A900-BF23B360806D}" destId="{4A1BB61F-648A-453E-B4A6-234425E1F9F5}" srcOrd="18" destOrd="0" presId="urn:microsoft.com/office/officeart/2008/layout/LinedList"/>
    <dgm:cxn modelId="{AABFEB42-72ED-4009-BC75-B3F81FF24F84}" type="presParOf" srcId="{93A96105-9EF2-46EC-A900-BF23B360806D}" destId="{9FB7DE5B-DEDA-402B-B015-7EF3B8AB9884}" srcOrd="19" destOrd="0" presId="urn:microsoft.com/office/officeart/2008/layout/LinedList"/>
    <dgm:cxn modelId="{45C10434-3149-48CB-B6C4-C41D7141E160}" type="presParOf" srcId="{9FB7DE5B-DEDA-402B-B015-7EF3B8AB9884}" destId="{20F230EB-0949-4281-AD31-2D570D878B72}" srcOrd="0" destOrd="0" presId="urn:microsoft.com/office/officeart/2008/layout/LinedList"/>
    <dgm:cxn modelId="{5B99273A-AEEA-4631-91F6-AB4E12ABBA55}" type="presParOf" srcId="{9FB7DE5B-DEDA-402B-B015-7EF3B8AB9884}" destId="{4161AA0D-A116-4044-807D-8B4E944603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BF51E4-96ED-4EC8-B6D8-2BE51F514954}" type="doc">
      <dgm:prSet loTypeId="urn:microsoft.com/office/officeart/2005/8/layout/lProcess3" loCatId="process" qsTypeId="urn:microsoft.com/office/officeart/2005/8/quickstyle/simple2" qsCatId="simple" csTypeId="urn:microsoft.com/office/officeart/2005/8/colors/accent0_3" csCatId="mainScheme" phldr="1"/>
      <dgm:spPr/>
      <dgm:t>
        <a:bodyPr/>
        <a:lstStyle/>
        <a:p>
          <a:endParaRPr lang="en-US"/>
        </a:p>
      </dgm:t>
    </dgm:pt>
    <dgm:pt modelId="{BD56A80A-5A02-442D-A076-2880D093C581}">
      <dgm:prSet phldrT="[Text]" phldr="0"/>
      <dgm:spPr/>
      <dgm:t>
        <a:bodyPr/>
        <a:lstStyle/>
        <a:p>
          <a:r>
            <a:rPr lang="en-US"/>
            <a:t>Timing</a:t>
          </a:r>
        </a:p>
      </dgm:t>
    </dgm:pt>
    <dgm:pt modelId="{7ABF8E3A-2664-46B8-A1A5-4D520613FFDB}" type="parTrans" cxnId="{5589210F-B0D9-421F-94AA-0C6664D5C518}">
      <dgm:prSet/>
      <dgm:spPr/>
      <dgm:t>
        <a:bodyPr/>
        <a:lstStyle/>
        <a:p>
          <a:endParaRPr lang="en-US"/>
        </a:p>
      </dgm:t>
    </dgm:pt>
    <dgm:pt modelId="{0B2237AD-7B0E-48C6-ABDB-4B46CACFCAA2}" type="sibTrans" cxnId="{5589210F-B0D9-421F-94AA-0C6664D5C518}">
      <dgm:prSet/>
      <dgm:spPr/>
      <dgm:t>
        <a:bodyPr/>
        <a:lstStyle/>
        <a:p>
          <a:endParaRPr lang="en-US"/>
        </a:p>
      </dgm:t>
    </dgm:pt>
    <dgm:pt modelId="{CCDDD966-C9A3-40B4-982A-09E9EFDFABFE}">
      <dgm:prSet phldrT="[Text]" phldr="0"/>
      <dgm:spPr/>
      <dgm:t>
        <a:bodyPr/>
        <a:lstStyle/>
        <a:p>
          <a:r>
            <a:rPr lang="en-US"/>
            <a:t>Determined for you</a:t>
          </a:r>
        </a:p>
      </dgm:t>
    </dgm:pt>
    <dgm:pt modelId="{6BBAE209-F3D3-4176-B9A8-6A9DAEAC555F}" type="parTrans" cxnId="{70CE8CBC-8714-4269-962C-DC160AB295B3}">
      <dgm:prSet/>
      <dgm:spPr/>
      <dgm:t>
        <a:bodyPr/>
        <a:lstStyle/>
        <a:p>
          <a:endParaRPr lang="en-US"/>
        </a:p>
      </dgm:t>
    </dgm:pt>
    <dgm:pt modelId="{91A5F2A2-7A16-4476-ACCE-24F901039D89}" type="sibTrans" cxnId="{70CE8CBC-8714-4269-962C-DC160AB295B3}">
      <dgm:prSet/>
      <dgm:spPr/>
      <dgm:t>
        <a:bodyPr/>
        <a:lstStyle/>
        <a:p>
          <a:endParaRPr lang="en-US"/>
        </a:p>
      </dgm:t>
    </dgm:pt>
    <dgm:pt modelId="{31AB9366-921B-4D52-9A1F-C62E04A7BC94}">
      <dgm:prSet phldrT="[Text]" phldr="0"/>
      <dgm:spPr/>
      <dgm:t>
        <a:bodyPr/>
        <a:lstStyle/>
        <a:p>
          <a:r>
            <a:rPr lang="en-US"/>
            <a:t>Flexible</a:t>
          </a:r>
        </a:p>
      </dgm:t>
    </dgm:pt>
    <dgm:pt modelId="{918CB10D-48FC-43A9-B548-A70CFB6304EB}" type="parTrans" cxnId="{3892A858-D2E1-4AE2-811A-34BF236280D7}">
      <dgm:prSet/>
      <dgm:spPr/>
      <dgm:t>
        <a:bodyPr/>
        <a:lstStyle/>
        <a:p>
          <a:endParaRPr lang="en-US"/>
        </a:p>
      </dgm:t>
    </dgm:pt>
    <dgm:pt modelId="{50A9470B-A1C1-4166-BA53-8728458BA10D}" type="sibTrans" cxnId="{3892A858-D2E1-4AE2-811A-34BF236280D7}">
      <dgm:prSet/>
      <dgm:spPr/>
      <dgm:t>
        <a:bodyPr/>
        <a:lstStyle/>
        <a:p>
          <a:endParaRPr lang="en-US"/>
        </a:p>
      </dgm:t>
    </dgm:pt>
    <dgm:pt modelId="{1D294409-EB29-43D2-B240-8D03B65B1EE4}">
      <dgm:prSet phldrT="[Text]" phldr="0"/>
      <dgm:spPr/>
      <dgm:t>
        <a:bodyPr/>
        <a:lstStyle/>
        <a:p>
          <a:pPr rtl="0"/>
          <a:r>
            <a:rPr lang="en-US"/>
            <a:t>Focus</a:t>
          </a:r>
          <a:r>
            <a:rPr lang="en-US">
              <a:latin typeface="Calibri Light" panose="020F0302020204030204"/>
            </a:rPr>
            <a:t> of work</a:t>
          </a:r>
          <a:endParaRPr lang="en-US"/>
        </a:p>
      </dgm:t>
    </dgm:pt>
    <dgm:pt modelId="{4F963DC2-823D-47BB-B563-953BD3D334A7}" type="parTrans" cxnId="{6FF215DF-0CD5-43AC-9C8A-92B3395B1A8D}">
      <dgm:prSet/>
      <dgm:spPr/>
      <dgm:t>
        <a:bodyPr/>
        <a:lstStyle/>
        <a:p>
          <a:endParaRPr lang="en-US"/>
        </a:p>
      </dgm:t>
    </dgm:pt>
    <dgm:pt modelId="{CFD36E2C-ECDF-4760-BEA0-13F7806FC220}" type="sibTrans" cxnId="{6FF215DF-0CD5-43AC-9C8A-92B3395B1A8D}">
      <dgm:prSet/>
      <dgm:spPr/>
      <dgm:t>
        <a:bodyPr/>
        <a:lstStyle/>
        <a:p>
          <a:endParaRPr lang="en-US"/>
        </a:p>
      </dgm:t>
    </dgm:pt>
    <dgm:pt modelId="{80DE4377-25EB-4A4A-A902-D087C940A3DA}">
      <dgm:prSet phldrT="[Text]" phldr="0"/>
      <dgm:spPr/>
      <dgm:t>
        <a:bodyPr/>
        <a:lstStyle/>
        <a:p>
          <a:r>
            <a:rPr lang="en-US"/>
            <a:t>Starting your agenda</a:t>
          </a:r>
        </a:p>
      </dgm:t>
    </dgm:pt>
    <dgm:pt modelId="{C668A7F2-4D18-489B-8D79-3F7AD1AA644E}" type="parTrans" cxnId="{46F0961C-E2EC-4509-90D9-CEE6982C2251}">
      <dgm:prSet/>
      <dgm:spPr/>
      <dgm:t>
        <a:bodyPr/>
        <a:lstStyle/>
        <a:p>
          <a:endParaRPr lang="en-US"/>
        </a:p>
      </dgm:t>
    </dgm:pt>
    <dgm:pt modelId="{15A9399A-A896-4D6B-82F8-1F4BA450A877}" type="sibTrans" cxnId="{46F0961C-E2EC-4509-90D9-CEE6982C2251}">
      <dgm:prSet/>
      <dgm:spPr/>
      <dgm:t>
        <a:bodyPr/>
        <a:lstStyle/>
        <a:p>
          <a:endParaRPr lang="en-US"/>
        </a:p>
      </dgm:t>
    </dgm:pt>
    <dgm:pt modelId="{8E5AD41A-A2B0-46B5-83AD-ABA9F241AB15}">
      <dgm:prSet phldrT="[Text]" phldr="0"/>
      <dgm:spPr/>
      <dgm:t>
        <a:bodyPr/>
        <a:lstStyle/>
        <a:p>
          <a:r>
            <a:rPr lang="en-US"/>
            <a:t>Impact of contributions</a:t>
          </a:r>
        </a:p>
      </dgm:t>
    </dgm:pt>
    <dgm:pt modelId="{3B1819A9-3280-4926-97F7-B4A7D26E6D51}" type="parTrans" cxnId="{2140FFF5-898F-473D-872D-EB2312FE83DD}">
      <dgm:prSet/>
      <dgm:spPr/>
      <dgm:t>
        <a:bodyPr/>
        <a:lstStyle/>
        <a:p>
          <a:endParaRPr lang="en-US"/>
        </a:p>
      </dgm:t>
    </dgm:pt>
    <dgm:pt modelId="{14FC0A7D-4760-4F32-8E2E-C6E34DE873B5}" type="sibTrans" cxnId="{2140FFF5-898F-473D-872D-EB2312FE83DD}">
      <dgm:prSet/>
      <dgm:spPr/>
      <dgm:t>
        <a:bodyPr/>
        <a:lstStyle/>
        <a:p>
          <a:endParaRPr lang="en-US"/>
        </a:p>
      </dgm:t>
    </dgm:pt>
    <dgm:pt modelId="{BDBBEC54-B468-4DCD-8FD3-4206CC1AC18B}">
      <dgm:prSet phldrT="[Text]" phldr="0"/>
      <dgm:spPr/>
      <dgm:t>
        <a:bodyPr/>
        <a:lstStyle/>
        <a:p>
          <a:r>
            <a:rPr lang="en-US"/>
            <a:t>Risk</a:t>
          </a:r>
        </a:p>
      </dgm:t>
    </dgm:pt>
    <dgm:pt modelId="{C34144A8-784D-4818-8C92-9B912815F703}" type="parTrans" cxnId="{F154B8AE-E10E-4876-9FFF-9A8439B3BED4}">
      <dgm:prSet/>
      <dgm:spPr/>
      <dgm:t>
        <a:bodyPr/>
        <a:lstStyle/>
        <a:p>
          <a:endParaRPr lang="en-US"/>
        </a:p>
      </dgm:t>
    </dgm:pt>
    <dgm:pt modelId="{5B7AF934-9BB9-49FA-9C46-81A1DA7B1C31}" type="sibTrans" cxnId="{F154B8AE-E10E-4876-9FFF-9A8439B3BED4}">
      <dgm:prSet/>
      <dgm:spPr/>
      <dgm:t>
        <a:bodyPr/>
        <a:lstStyle/>
        <a:p>
          <a:endParaRPr lang="en-US"/>
        </a:p>
      </dgm:t>
    </dgm:pt>
    <dgm:pt modelId="{7EADC1FC-04AE-4212-BECF-F00A72959FE0}">
      <dgm:prSet phldrT="[Text]" phldr="0"/>
      <dgm:spPr/>
      <dgm:t>
        <a:bodyPr/>
        <a:lstStyle/>
        <a:p>
          <a:r>
            <a:rPr lang="en-US"/>
            <a:t>Playing to one's strength</a:t>
          </a:r>
        </a:p>
      </dgm:t>
    </dgm:pt>
    <dgm:pt modelId="{D7F514E7-9929-43FB-AB87-68CDDCFC0A1E}" type="parTrans" cxnId="{D3995C95-3C0A-47E5-AB18-33A45D1B5A17}">
      <dgm:prSet/>
      <dgm:spPr/>
      <dgm:t>
        <a:bodyPr/>
        <a:lstStyle/>
        <a:p>
          <a:endParaRPr lang="en-US"/>
        </a:p>
      </dgm:t>
    </dgm:pt>
    <dgm:pt modelId="{2DF4D538-5F05-412F-B3DB-13E79F0BC604}" type="sibTrans" cxnId="{D3995C95-3C0A-47E5-AB18-33A45D1B5A17}">
      <dgm:prSet/>
      <dgm:spPr/>
      <dgm:t>
        <a:bodyPr/>
        <a:lstStyle/>
        <a:p>
          <a:endParaRPr lang="en-US"/>
        </a:p>
      </dgm:t>
    </dgm:pt>
    <dgm:pt modelId="{059386C8-7522-4491-855E-440FE210D9D5}">
      <dgm:prSet phldrT="[Text]" phldr="0"/>
      <dgm:spPr/>
      <dgm:t>
        <a:bodyPr/>
        <a:lstStyle/>
        <a:p>
          <a:r>
            <a:rPr lang="en-US"/>
            <a:t>Risk-taking, expanding or more challanging topics</a:t>
          </a:r>
        </a:p>
      </dgm:t>
    </dgm:pt>
    <dgm:pt modelId="{9D49B06C-6D1E-495F-A698-519A554DF513}" type="parTrans" cxnId="{5D6ED712-9F0E-45A7-9AC0-D654BC7FA62B}">
      <dgm:prSet/>
      <dgm:spPr/>
      <dgm:t>
        <a:bodyPr/>
        <a:lstStyle/>
        <a:p>
          <a:endParaRPr lang="en-US"/>
        </a:p>
      </dgm:t>
    </dgm:pt>
    <dgm:pt modelId="{3048DDCE-D1B8-48CC-8792-69BC27CB396C}" type="sibTrans" cxnId="{5D6ED712-9F0E-45A7-9AC0-D654BC7FA62B}">
      <dgm:prSet/>
      <dgm:spPr/>
      <dgm:t>
        <a:bodyPr/>
        <a:lstStyle/>
        <a:p>
          <a:endParaRPr lang="en-US"/>
        </a:p>
      </dgm:t>
    </dgm:pt>
    <dgm:pt modelId="{57FF5164-153E-4E22-BE6E-61D4138036B6}">
      <dgm:prSet phldr="0"/>
      <dgm:spPr/>
      <dgm:t>
        <a:bodyPr/>
        <a:lstStyle/>
        <a:p>
          <a:r>
            <a:rPr lang="en-US"/>
            <a:t>Reputation</a:t>
          </a:r>
        </a:p>
      </dgm:t>
    </dgm:pt>
    <dgm:pt modelId="{9245E25B-C6C5-4FB1-837D-F69A0F7E61CE}" type="parTrans" cxnId="{108BCDBF-2269-485A-AFB3-77D4DF3C7FF2}">
      <dgm:prSet/>
      <dgm:spPr/>
      <dgm:t>
        <a:bodyPr/>
        <a:lstStyle/>
        <a:p>
          <a:endParaRPr lang="en-US"/>
        </a:p>
      </dgm:t>
    </dgm:pt>
    <dgm:pt modelId="{9F92F943-E251-49E5-8FFC-290D058774F3}" type="sibTrans" cxnId="{108BCDBF-2269-485A-AFB3-77D4DF3C7FF2}">
      <dgm:prSet/>
      <dgm:spPr/>
      <dgm:t>
        <a:bodyPr/>
        <a:lstStyle/>
        <a:p>
          <a:endParaRPr lang="en-US"/>
        </a:p>
      </dgm:t>
    </dgm:pt>
    <dgm:pt modelId="{C2DD8E09-50E6-48E6-9C4E-16EAF9277851}">
      <dgm:prSet phldr="0"/>
      <dgm:spPr/>
      <dgm:t>
        <a:bodyPr/>
        <a:lstStyle/>
        <a:p>
          <a:r>
            <a:rPr lang="en-US"/>
            <a:t>Local, reginal, national (international)</a:t>
          </a:r>
        </a:p>
      </dgm:t>
    </dgm:pt>
    <dgm:pt modelId="{323755C6-39DD-4AF5-838C-8B4EABB62FE3}" type="parTrans" cxnId="{E53E63E3-9B89-4BF6-8EBF-5A94EA263E5F}">
      <dgm:prSet/>
      <dgm:spPr/>
      <dgm:t>
        <a:bodyPr/>
        <a:lstStyle/>
        <a:p>
          <a:endParaRPr lang="en-US"/>
        </a:p>
      </dgm:t>
    </dgm:pt>
    <dgm:pt modelId="{7A2EA3F2-B63D-404B-A909-7B06E6E26BFD}" type="sibTrans" cxnId="{E53E63E3-9B89-4BF6-8EBF-5A94EA263E5F}">
      <dgm:prSet/>
      <dgm:spPr/>
      <dgm:t>
        <a:bodyPr/>
        <a:lstStyle/>
        <a:p>
          <a:endParaRPr lang="en-US"/>
        </a:p>
      </dgm:t>
    </dgm:pt>
    <dgm:pt modelId="{AB2C0DE3-EFAF-4A54-9942-8556192E1538}">
      <dgm:prSet phldr="0"/>
      <dgm:spPr/>
      <dgm:t>
        <a:bodyPr/>
        <a:lstStyle/>
        <a:p>
          <a:r>
            <a:rPr lang="en-US"/>
            <a:t>National, international</a:t>
          </a:r>
        </a:p>
      </dgm:t>
    </dgm:pt>
    <dgm:pt modelId="{433E65C6-1558-400C-A8F5-5E367E510A87}" type="parTrans" cxnId="{041A45B7-DEF7-4F89-B084-842967426C88}">
      <dgm:prSet/>
      <dgm:spPr/>
      <dgm:t>
        <a:bodyPr/>
        <a:lstStyle/>
        <a:p>
          <a:endParaRPr lang="en-US"/>
        </a:p>
      </dgm:t>
    </dgm:pt>
    <dgm:pt modelId="{68500CC7-3429-40F5-AAED-006AA5E51980}" type="sibTrans" cxnId="{041A45B7-DEF7-4F89-B084-842967426C88}">
      <dgm:prSet/>
      <dgm:spPr/>
      <dgm:t>
        <a:bodyPr/>
        <a:lstStyle/>
        <a:p>
          <a:endParaRPr lang="en-US"/>
        </a:p>
      </dgm:t>
    </dgm:pt>
    <dgm:pt modelId="{727B4479-5896-4B98-B3C5-4B7ADFFAC071}">
      <dgm:prSet phldr="0"/>
      <dgm:spPr/>
      <dgm:t>
        <a:bodyPr/>
        <a:lstStyle/>
        <a:p>
          <a:r>
            <a:rPr lang="en-US"/>
            <a:t>Service</a:t>
          </a:r>
        </a:p>
      </dgm:t>
    </dgm:pt>
    <dgm:pt modelId="{58635C41-20A7-49C1-AA27-77B927644922}" type="parTrans" cxnId="{73937140-225E-4F4E-9824-11B66E4988F8}">
      <dgm:prSet/>
      <dgm:spPr/>
      <dgm:t>
        <a:bodyPr/>
        <a:lstStyle/>
        <a:p>
          <a:endParaRPr lang="en-US"/>
        </a:p>
      </dgm:t>
    </dgm:pt>
    <dgm:pt modelId="{F2D53417-9515-47DF-ADF5-C5AEE0003887}" type="sibTrans" cxnId="{73937140-225E-4F4E-9824-11B66E4988F8}">
      <dgm:prSet/>
      <dgm:spPr/>
      <dgm:t>
        <a:bodyPr/>
        <a:lstStyle/>
        <a:p>
          <a:endParaRPr lang="en-US"/>
        </a:p>
      </dgm:t>
    </dgm:pt>
    <dgm:pt modelId="{7F709BA8-FDB6-4638-B2AC-3B1BB582067F}">
      <dgm:prSet phldr="0"/>
      <dgm:spPr/>
      <dgm:t>
        <a:bodyPr/>
        <a:lstStyle/>
        <a:p>
          <a:r>
            <a:rPr lang="en-US"/>
            <a:t>Less</a:t>
          </a:r>
        </a:p>
      </dgm:t>
    </dgm:pt>
    <dgm:pt modelId="{78D6043A-E2FB-4820-B1DC-7CF792E44B86}" type="parTrans" cxnId="{95C35906-7377-4D13-A349-73EF64F05AD0}">
      <dgm:prSet/>
      <dgm:spPr/>
      <dgm:t>
        <a:bodyPr/>
        <a:lstStyle/>
        <a:p>
          <a:endParaRPr lang="en-US"/>
        </a:p>
      </dgm:t>
    </dgm:pt>
    <dgm:pt modelId="{6B06B9A8-8C6D-49FC-9BEB-8141936DA55E}" type="sibTrans" cxnId="{95C35906-7377-4D13-A349-73EF64F05AD0}">
      <dgm:prSet/>
      <dgm:spPr/>
      <dgm:t>
        <a:bodyPr/>
        <a:lstStyle/>
        <a:p>
          <a:endParaRPr lang="en-US"/>
        </a:p>
      </dgm:t>
    </dgm:pt>
    <dgm:pt modelId="{5AE6D785-7165-4117-ABEA-5A725C0E1D61}">
      <dgm:prSet phldr="0"/>
      <dgm:spPr/>
      <dgm:t>
        <a:bodyPr/>
        <a:lstStyle/>
        <a:p>
          <a:pPr rtl="0"/>
          <a:r>
            <a:rPr lang="en-US"/>
            <a:t>More</a:t>
          </a:r>
          <a:r>
            <a:rPr lang="en-US">
              <a:latin typeface="Calibri Light" panose="020F0302020204030204"/>
            </a:rPr>
            <a:t> or different</a:t>
          </a:r>
          <a:endParaRPr lang="en-US"/>
        </a:p>
      </dgm:t>
    </dgm:pt>
    <dgm:pt modelId="{6E14314A-06A0-478B-BA27-9A527811B07E}" type="parTrans" cxnId="{8C129D3F-6FEB-4D3C-96F5-FA2335A082A1}">
      <dgm:prSet/>
      <dgm:spPr/>
      <dgm:t>
        <a:bodyPr/>
        <a:lstStyle/>
        <a:p>
          <a:endParaRPr lang="en-US"/>
        </a:p>
      </dgm:t>
    </dgm:pt>
    <dgm:pt modelId="{07BC8854-D2A9-4042-8EDE-EE25CC8A04D8}" type="sibTrans" cxnId="{8C129D3F-6FEB-4D3C-96F5-FA2335A082A1}">
      <dgm:prSet/>
      <dgm:spPr/>
      <dgm:t>
        <a:bodyPr/>
        <a:lstStyle/>
        <a:p>
          <a:endParaRPr lang="en-US"/>
        </a:p>
      </dgm:t>
    </dgm:pt>
    <dgm:pt modelId="{F26F1205-AEF1-48D9-BAF4-536D503E1E75}">
      <dgm:prSet phldr="0"/>
      <dgm:spPr/>
      <dgm:t>
        <a:bodyPr/>
        <a:lstStyle/>
        <a:p>
          <a:r>
            <a:rPr lang="en-US"/>
            <a:t>Authorship/project leadership</a:t>
          </a:r>
        </a:p>
      </dgm:t>
    </dgm:pt>
    <dgm:pt modelId="{A01057C9-C181-4894-9697-ADE2DE329B2B}" type="parTrans" cxnId="{23FC53BB-B550-4DB0-8C0D-952142CCBE19}">
      <dgm:prSet/>
      <dgm:spPr/>
      <dgm:t>
        <a:bodyPr/>
        <a:lstStyle/>
        <a:p>
          <a:endParaRPr lang="en-US"/>
        </a:p>
      </dgm:t>
    </dgm:pt>
    <dgm:pt modelId="{153A13ED-58A1-4F6B-8BC6-C3448E450C67}" type="sibTrans" cxnId="{23FC53BB-B550-4DB0-8C0D-952142CCBE19}">
      <dgm:prSet/>
      <dgm:spPr/>
      <dgm:t>
        <a:bodyPr/>
        <a:lstStyle/>
        <a:p>
          <a:endParaRPr lang="en-US"/>
        </a:p>
      </dgm:t>
    </dgm:pt>
    <dgm:pt modelId="{F1F9EBE6-7657-410C-9E94-D28D7AC20CEF}">
      <dgm:prSet phldr="0"/>
      <dgm:spPr/>
      <dgm:t>
        <a:bodyPr/>
        <a:lstStyle/>
        <a:p>
          <a:r>
            <a:rPr lang="en-US"/>
            <a:t>Emphasis on solo or first</a:t>
          </a:r>
        </a:p>
      </dgm:t>
    </dgm:pt>
    <dgm:pt modelId="{580C4F96-F787-4E14-997A-6E4957CBC725}" type="parTrans" cxnId="{34F1FCB1-FBB2-406A-B804-DA826AE67528}">
      <dgm:prSet/>
      <dgm:spPr/>
      <dgm:t>
        <a:bodyPr/>
        <a:lstStyle/>
        <a:p>
          <a:endParaRPr lang="en-US"/>
        </a:p>
      </dgm:t>
    </dgm:pt>
    <dgm:pt modelId="{06BDBFBD-13DE-42EC-BBAA-D727C0CB5622}" type="sibTrans" cxnId="{34F1FCB1-FBB2-406A-B804-DA826AE67528}">
      <dgm:prSet/>
      <dgm:spPr/>
      <dgm:t>
        <a:bodyPr/>
        <a:lstStyle/>
        <a:p>
          <a:endParaRPr lang="en-US"/>
        </a:p>
      </dgm:t>
    </dgm:pt>
    <dgm:pt modelId="{2E7A164D-7D08-44F2-8B49-3C28C9DCD3E4}">
      <dgm:prSet phldr="0"/>
      <dgm:spPr/>
      <dgm:t>
        <a:bodyPr/>
        <a:lstStyle/>
        <a:p>
          <a:r>
            <a:rPr lang="en-US"/>
            <a:t>Cross-disciplinary, longer-term</a:t>
          </a:r>
        </a:p>
      </dgm:t>
    </dgm:pt>
    <dgm:pt modelId="{BB6C3156-5481-4352-9943-94F2CF1DF30A}" type="parTrans" cxnId="{2304CDEE-3D8E-4C2A-96FE-D4CB9A4D9E46}">
      <dgm:prSet/>
      <dgm:spPr/>
      <dgm:t>
        <a:bodyPr/>
        <a:lstStyle/>
        <a:p>
          <a:endParaRPr lang="en-US"/>
        </a:p>
      </dgm:t>
    </dgm:pt>
    <dgm:pt modelId="{9C9E9C0F-6E09-483E-BDD4-385CCCA24515}" type="sibTrans" cxnId="{2304CDEE-3D8E-4C2A-96FE-D4CB9A4D9E46}">
      <dgm:prSet/>
      <dgm:spPr/>
      <dgm:t>
        <a:bodyPr/>
        <a:lstStyle/>
        <a:p>
          <a:endParaRPr lang="en-US"/>
        </a:p>
      </dgm:t>
    </dgm:pt>
    <dgm:pt modelId="{FFC228AE-B823-49BE-AD54-3F8780A78F79}" type="pres">
      <dgm:prSet presAssocID="{EABF51E4-96ED-4EC8-B6D8-2BE51F514954}" presName="Name0" presStyleCnt="0">
        <dgm:presLayoutVars>
          <dgm:chPref val="3"/>
          <dgm:dir/>
          <dgm:animLvl val="lvl"/>
          <dgm:resizeHandles/>
        </dgm:presLayoutVars>
      </dgm:prSet>
      <dgm:spPr/>
    </dgm:pt>
    <dgm:pt modelId="{FEDE1E3F-3780-4304-9B16-C2479583C697}" type="pres">
      <dgm:prSet presAssocID="{BD56A80A-5A02-442D-A076-2880D093C581}" presName="horFlow" presStyleCnt="0"/>
      <dgm:spPr/>
    </dgm:pt>
    <dgm:pt modelId="{69126AC2-78E8-4F39-99A8-5F9814B9B518}" type="pres">
      <dgm:prSet presAssocID="{BD56A80A-5A02-442D-A076-2880D093C581}" presName="bigChev" presStyleLbl="node1" presStyleIdx="0" presStyleCnt="6"/>
      <dgm:spPr/>
    </dgm:pt>
    <dgm:pt modelId="{A147FCF7-7C8C-4DE3-BF9F-A4FFC80B5B21}" type="pres">
      <dgm:prSet presAssocID="{6BBAE209-F3D3-4176-B9A8-6A9DAEAC555F}" presName="parTrans" presStyleCnt="0"/>
      <dgm:spPr/>
    </dgm:pt>
    <dgm:pt modelId="{E17C2A1F-F199-4377-A724-0005727B7101}" type="pres">
      <dgm:prSet presAssocID="{CCDDD966-C9A3-40B4-982A-09E9EFDFABFE}" presName="node" presStyleLbl="alignAccFollowNode1" presStyleIdx="0" presStyleCnt="12">
        <dgm:presLayoutVars>
          <dgm:bulletEnabled val="1"/>
        </dgm:presLayoutVars>
      </dgm:prSet>
      <dgm:spPr/>
    </dgm:pt>
    <dgm:pt modelId="{2919FB32-DB89-4724-AB7B-3E312CF15BCF}" type="pres">
      <dgm:prSet presAssocID="{91A5F2A2-7A16-4476-ACCE-24F901039D89}" presName="sibTrans" presStyleCnt="0"/>
      <dgm:spPr/>
    </dgm:pt>
    <dgm:pt modelId="{DB575824-553E-4E11-B1BB-DD96E3A13019}" type="pres">
      <dgm:prSet presAssocID="{31AB9366-921B-4D52-9A1F-C62E04A7BC94}" presName="node" presStyleLbl="alignAccFollowNode1" presStyleIdx="1" presStyleCnt="12">
        <dgm:presLayoutVars>
          <dgm:bulletEnabled val="1"/>
        </dgm:presLayoutVars>
      </dgm:prSet>
      <dgm:spPr/>
    </dgm:pt>
    <dgm:pt modelId="{BB96F276-40C5-4C79-A00E-E2B04F6F2345}" type="pres">
      <dgm:prSet presAssocID="{BD56A80A-5A02-442D-A076-2880D093C581}" presName="vSp" presStyleCnt="0"/>
      <dgm:spPr/>
    </dgm:pt>
    <dgm:pt modelId="{FCDC4995-7DDA-406E-A5FF-C7199334FC0D}" type="pres">
      <dgm:prSet presAssocID="{1D294409-EB29-43D2-B240-8D03B65B1EE4}" presName="horFlow" presStyleCnt="0"/>
      <dgm:spPr/>
    </dgm:pt>
    <dgm:pt modelId="{417C19B6-8FAD-4E6F-B4A3-56CCF0A794B7}" type="pres">
      <dgm:prSet presAssocID="{1D294409-EB29-43D2-B240-8D03B65B1EE4}" presName="bigChev" presStyleLbl="node1" presStyleIdx="1" presStyleCnt="6"/>
      <dgm:spPr/>
    </dgm:pt>
    <dgm:pt modelId="{E42A7839-D9E1-4DE6-A9B0-12B8C90251CA}" type="pres">
      <dgm:prSet presAssocID="{C668A7F2-4D18-489B-8D79-3F7AD1AA644E}" presName="parTrans" presStyleCnt="0"/>
      <dgm:spPr/>
    </dgm:pt>
    <dgm:pt modelId="{A7D561BB-BE42-4BEB-A119-89635135B4EB}" type="pres">
      <dgm:prSet presAssocID="{80DE4377-25EB-4A4A-A902-D087C940A3DA}" presName="node" presStyleLbl="alignAccFollowNode1" presStyleIdx="2" presStyleCnt="12">
        <dgm:presLayoutVars>
          <dgm:bulletEnabled val="1"/>
        </dgm:presLayoutVars>
      </dgm:prSet>
      <dgm:spPr/>
    </dgm:pt>
    <dgm:pt modelId="{DBD73E21-EDDE-4C78-B0D4-DBC30DC88392}" type="pres">
      <dgm:prSet presAssocID="{15A9399A-A896-4D6B-82F8-1F4BA450A877}" presName="sibTrans" presStyleCnt="0"/>
      <dgm:spPr/>
    </dgm:pt>
    <dgm:pt modelId="{4AF83CC3-F594-429E-A421-860C2A7302E5}" type="pres">
      <dgm:prSet presAssocID="{8E5AD41A-A2B0-46B5-83AD-ABA9F241AB15}" presName="node" presStyleLbl="alignAccFollowNode1" presStyleIdx="3" presStyleCnt="12">
        <dgm:presLayoutVars>
          <dgm:bulletEnabled val="1"/>
        </dgm:presLayoutVars>
      </dgm:prSet>
      <dgm:spPr/>
    </dgm:pt>
    <dgm:pt modelId="{0B80B720-57B8-4C6D-ACFD-F5799F2EDC43}" type="pres">
      <dgm:prSet presAssocID="{1D294409-EB29-43D2-B240-8D03B65B1EE4}" presName="vSp" presStyleCnt="0"/>
      <dgm:spPr/>
    </dgm:pt>
    <dgm:pt modelId="{9FA61859-381A-48CB-9A81-5F5469699F14}" type="pres">
      <dgm:prSet presAssocID="{F26F1205-AEF1-48D9-BAF4-536D503E1E75}" presName="horFlow" presStyleCnt="0"/>
      <dgm:spPr/>
    </dgm:pt>
    <dgm:pt modelId="{5E26A98E-5915-4C77-9CA9-E6A2ADC0B8F3}" type="pres">
      <dgm:prSet presAssocID="{F26F1205-AEF1-48D9-BAF4-536D503E1E75}" presName="bigChev" presStyleLbl="node1" presStyleIdx="2" presStyleCnt="6"/>
      <dgm:spPr/>
    </dgm:pt>
    <dgm:pt modelId="{96B21D5A-7623-4301-8636-8940C2127A96}" type="pres">
      <dgm:prSet presAssocID="{580C4F96-F787-4E14-997A-6E4957CBC725}" presName="parTrans" presStyleCnt="0"/>
      <dgm:spPr/>
    </dgm:pt>
    <dgm:pt modelId="{72C85381-014B-4DAB-B6E6-7FE7073DE7F6}" type="pres">
      <dgm:prSet presAssocID="{F1F9EBE6-7657-410C-9E94-D28D7AC20CEF}" presName="node" presStyleLbl="alignAccFollowNode1" presStyleIdx="4" presStyleCnt="12">
        <dgm:presLayoutVars>
          <dgm:bulletEnabled val="1"/>
        </dgm:presLayoutVars>
      </dgm:prSet>
      <dgm:spPr/>
    </dgm:pt>
    <dgm:pt modelId="{7EC9DFEF-ADA9-4E23-B26A-59CD73B8F0B0}" type="pres">
      <dgm:prSet presAssocID="{06BDBFBD-13DE-42EC-BBAA-D727C0CB5622}" presName="sibTrans" presStyleCnt="0"/>
      <dgm:spPr/>
    </dgm:pt>
    <dgm:pt modelId="{73C8256F-5D34-4069-8856-55CB9CF0FDF5}" type="pres">
      <dgm:prSet presAssocID="{2E7A164D-7D08-44F2-8B49-3C28C9DCD3E4}" presName="node" presStyleLbl="alignAccFollowNode1" presStyleIdx="5" presStyleCnt="12">
        <dgm:presLayoutVars>
          <dgm:bulletEnabled val="1"/>
        </dgm:presLayoutVars>
      </dgm:prSet>
      <dgm:spPr/>
    </dgm:pt>
    <dgm:pt modelId="{C5442AFF-682F-43DA-B06B-2E61FE02E416}" type="pres">
      <dgm:prSet presAssocID="{F26F1205-AEF1-48D9-BAF4-536D503E1E75}" presName="vSp" presStyleCnt="0"/>
      <dgm:spPr/>
    </dgm:pt>
    <dgm:pt modelId="{03365904-FE53-477D-B49E-FADDD9929E68}" type="pres">
      <dgm:prSet presAssocID="{BDBBEC54-B468-4DCD-8FD3-4206CC1AC18B}" presName="horFlow" presStyleCnt="0"/>
      <dgm:spPr/>
    </dgm:pt>
    <dgm:pt modelId="{30D56D2D-3695-44AA-8AB0-85F712693768}" type="pres">
      <dgm:prSet presAssocID="{BDBBEC54-B468-4DCD-8FD3-4206CC1AC18B}" presName="bigChev" presStyleLbl="node1" presStyleIdx="3" presStyleCnt="6"/>
      <dgm:spPr/>
    </dgm:pt>
    <dgm:pt modelId="{A1FF1BBE-12EE-440B-A2DC-EA49CC3C6446}" type="pres">
      <dgm:prSet presAssocID="{D7F514E7-9929-43FB-AB87-68CDDCFC0A1E}" presName="parTrans" presStyleCnt="0"/>
      <dgm:spPr/>
    </dgm:pt>
    <dgm:pt modelId="{C2D9E53F-CE6A-42F0-9141-789A053DF606}" type="pres">
      <dgm:prSet presAssocID="{7EADC1FC-04AE-4212-BECF-F00A72959FE0}" presName="node" presStyleLbl="alignAccFollowNode1" presStyleIdx="6" presStyleCnt="12">
        <dgm:presLayoutVars>
          <dgm:bulletEnabled val="1"/>
        </dgm:presLayoutVars>
      </dgm:prSet>
      <dgm:spPr/>
    </dgm:pt>
    <dgm:pt modelId="{50EA4024-4A7A-4E74-BC0D-0267F22B720F}" type="pres">
      <dgm:prSet presAssocID="{2DF4D538-5F05-412F-B3DB-13E79F0BC604}" presName="sibTrans" presStyleCnt="0"/>
      <dgm:spPr/>
    </dgm:pt>
    <dgm:pt modelId="{F98954AE-2A0F-468E-BB31-C5E76C7E2AEA}" type="pres">
      <dgm:prSet presAssocID="{059386C8-7522-4491-855E-440FE210D9D5}" presName="node" presStyleLbl="alignAccFollowNode1" presStyleIdx="7" presStyleCnt="12">
        <dgm:presLayoutVars>
          <dgm:bulletEnabled val="1"/>
        </dgm:presLayoutVars>
      </dgm:prSet>
      <dgm:spPr/>
    </dgm:pt>
    <dgm:pt modelId="{27CEE685-DD87-433F-BDE0-96D6AAA34336}" type="pres">
      <dgm:prSet presAssocID="{BDBBEC54-B468-4DCD-8FD3-4206CC1AC18B}" presName="vSp" presStyleCnt="0"/>
      <dgm:spPr/>
    </dgm:pt>
    <dgm:pt modelId="{BC593889-3665-40C9-B75E-BD0B40D5C701}" type="pres">
      <dgm:prSet presAssocID="{57FF5164-153E-4E22-BE6E-61D4138036B6}" presName="horFlow" presStyleCnt="0"/>
      <dgm:spPr/>
    </dgm:pt>
    <dgm:pt modelId="{61A8DC96-6708-4266-BED4-41AA4E106AA1}" type="pres">
      <dgm:prSet presAssocID="{57FF5164-153E-4E22-BE6E-61D4138036B6}" presName="bigChev" presStyleLbl="node1" presStyleIdx="4" presStyleCnt="6"/>
      <dgm:spPr/>
    </dgm:pt>
    <dgm:pt modelId="{3754EE0B-068D-4680-9D3B-EC8A5744541D}" type="pres">
      <dgm:prSet presAssocID="{323755C6-39DD-4AF5-838C-8B4EABB62FE3}" presName="parTrans" presStyleCnt="0"/>
      <dgm:spPr/>
    </dgm:pt>
    <dgm:pt modelId="{849D1052-36AC-43E5-868C-5FFE4EC848DB}" type="pres">
      <dgm:prSet presAssocID="{C2DD8E09-50E6-48E6-9C4E-16EAF9277851}" presName="node" presStyleLbl="alignAccFollowNode1" presStyleIdx="8" presStyleCnt="12">
        <dgm:presLayoutVars>
          <dgm:bulletEnabled val="1"/>
        </dgm:presLayoutVars>
      </dgm:prSet>
      <dgm:spPr/>
    </dgm:pt>
    <dgm:pt modelId="{2F2BBE76-6CA8-4129-8FC3-80DC7A10723F}" type="pres">
      <dgm:prSet presAssocID="{7A2EA3F2-B63D-404B-A909-7B06E6E26BFD}" presName="sibTrans" presStyleCnt="0"/>
      <dgm:spPr/>
    </dgm:pt>
    <dgm:pt modelId="{19B02D66-B86D-412E-9C95-D81E0A1C5775}" type="pres">
      <dgm:prSet presAssocID="{AB2C0DE3-EFAF-4A54-9942-8556192E1538}" presName="node" presStyleLbl="alignAccFollowNode1" presStyleIdx="9" presStyleCnt="12">
        <dgm:presLayoutVars>
          <dgm:bulletEnabled val="1"/>
        </dgm:presLayoutVars>
      </dgm:prSet>
      <dgm:spPr/>
    </dgm:pt>
    <dgm:pt modelId="{4E64FD9E-B016-48A8-9C3B-A758B9A62F75}" type="pres">
      <dgm:prSet presAssocID="{57FF5164-153E-4E22-BE6E-61D4138036B6}" presName="vSp" presStyleCnt="0"/>
      <dgm:spPr/>
    </dgm:pt>
    <dgm:pt modelId="{D5E2CD4F-78C9-470C-9E4C-D597D903FF56}" type="pres">
      <dgm:prSet presAssocID="{727B4479-5896-4B98-B3C5-4B7ADFFAC071}" presName="horFlow" presStyleCnt="0"/>
      <dgm:spPr/>
    </dgm:pt>
    <dgm:pt modelId="{C07399F4-6113-4A9F-8885-82672C5D37C4}" type="pres">
      <dgm:prSet presAssocID="{727B4479-5896-4B98-B3C5-4B7ADFFAC071}" presName="bigChev" presStyleLbl="node1" presStyleIdx="5" presStyleCnt="6"/>
      <dgm:spPr/>
    </dgm:pt>
    <dgm:pt modelId="{3E3A3967-99A8-4145-B3BD-3EB073ACA87C}" type="pres">
      <dgm:prSet presAssocID="{78D6043A-E2FB-4820-B1DC-7CF792E44B86}" presName="parTrans" presStyleCnt="0"/>
      <dgm:spPr/>
    </dgm:pt>
    <dgm:pt modelId="{7996C3B4-9645-49F0-8C9F-F40A49752BC0}" type="pres">
      <dgm:prSet presAssocID="{7F709BA8-FDB6-4638-B2AC-3B1BB582067F}" presName="node" presStyleLbl="alignAccFollowNode1" presStyleIdx="10" presStyleCnt="12">
        <dgm:presLayoutVars>
          <dgm:bulletEnabled val="1"/>
        </dgm:presLayoutVars>
      </dgm:prSet>
      <dgm:spPr/>
    </dgm:pt>
    <dgm:pt modelId="{BB690C52-B51F-42BB-B85B-A062FEB5B0AB}" type="pres">
      <dgm:prSet presAssocID="{6B06B9A8-8C6D-49FC-9BEB-8141936DA55E}" presName="sibTrans" presStyleCnt="0"/>
      <dgm:spPr/>
    </dgm:pt>
    <dgm:pt modelId="{B08A0A3F-5074-450A-B8A9-C2004DC34844}" type="pres">
      <dgm:prSet presAssocID="{5AE6D785-7165-4117-ABEA-5A725C0E1D61}" presName="node" presStyleLbl="alignAccFollowNode1" presStyleIdx="11" presStyleCnt="12">
        <dgm:presLayoutVars>
          <dgm:bulletEnabled val="1"/>
        </dgm:presLayoutVars>
      </dgm:prSet>
      <dgm:spPr/>
    </dgm:pt>
  </dgm:ptLst>
  <dgm:cxnLst>
    <dgm:cxn modelId="{95C35906-7377-4D13-A349-73EF64F05AD0}" srcId="{727B4479-5896-4B98-B3C5-4B7ADFFAC071}" destId="{7F709BA8-FDB6-4638-B2AC-3B1BB582067F}" srcOrd="0" destOrd="0" parTransId="{78D6043A-E2FB-4820-B1DC-7CF792E44B86}" sibTransId="{6B06B9A8-8C6D-49FC-9BEB-8141936DA55E}"/>
    <dgm:cxn modelId="{38D9A108-3C6F-4D10-A92C-9A6B24BF7EE5}" type="presOf" srcId="{F1F9EBE6-7657-410C-9E94-D28D7AC20CEF}" destId="{72C85381-014B-4DAB-B6E6-7FE7073DE7F6}" srcOrd="0" destOrd="0" presId="urn:microsoft.com/office/officeart/2005/8/layout/lProcess3"/>
    <dgm:cxn modelId="{5589210F-B0D9-421F-94AA-0C6664D5C518}" srcId="{EABF51E4-96ED-4EC8-B6D8-2BE51F514954}" destId="{BD56A80A-5A02-442D-A076-2880D093C581}" srcOrd="0" destOrd="0" parTransId="{7ABF8E3A-2664-46B8-A1A5-4D520613FFDB}" sibTransId="{0B2237AD-7B0E-48C6-ABDB-4B46CACFCAA2}"/>
    <dgm:cxn modelId="{5D6ED712-9F0E-45A7-9AC0-D654BC7FA62B}" srcId="{BDBBEC54-B468-4DCD-8FD3-4206CC1AC18B}" destId="{059386C8-7522-4491-855E-440FE210D9D5}" srcOrd="1" destOrd="0" parTransId="{9D49B06C-6D1E-495F-A698-519A554DF513}" sibTransId="{3048DDCE-D1B8-48CC-8792-69BC27CB396C}"/>
    <dgm:cxn modelId="{46F0961C-E2EC-4509-90D9-CEE6982C2251}" srcId="{1D294409-EB29-43D2-B240-8D03B65B1EE4}" destId="{80DE4377-25EB-4A4A-A902-D087C940A3DA}" srcOrd="0" destOrd="0" parTransId="{C668A7F2-4D18-489B-8D79-3F7AD1AA644E}" sibTransId="{15A9399A-A896-4D6B-82F8-1F4BA450A877}"/>
    <dgm:cxn modelId="{09284938-6C4B-4E1F-B1E3-711A38A00157}" type="presOf" srcId="{EABF51E4-96ED-4EC8-B6D8-2BE51F514954}" destId="{FFC228AE-B823-49BE-AD54-3F8780A78F79}" srcOrd="0" destOrd="0" presId="urn:microsoft.com/office/officeart/2005/8/layout/lProcess3"/>
    <dgm:cxn modelId="{8C129D3F-6FEB-4D3C-96F5-FA2335A082A1}" srcId="{727B4479-5896-4B98-B3C5-4B7ADFFAC071}" destId="{5AE6D785-7165-4117-ABEA-5A725C0E1D61}" srcOrd="1" destOrd="0" parTransId="{6E14314A-06A0-478B-BA27-9A527811B07E}" sibTransId="{07BC8854-D2A9-4042-8EDE-EE25CC8A04D8}"/>
    <dgm:cxn modelId="{73937140-225E-4F4E-9824-11B66E4988F8}" srcId="{EABF51E4-96ED-4EC8-B6D8-2BE51F514954}" destId="{727B4479-5896-4B98-B3C5-4B7ADFFAC071}" srcOrd="5" destOrd="0" parTransId="{58635C41-20A7-49C1-AA27-77B927644922}" sibTransId="{F2D53417-9515-47DF-ADF5-C5AEE0003887}"/>
    <dgm:cxn modelId="{E11BD567-049F-4CD7-AF9D-8B86C9A4AC89}" type="presOf" srcId="{5AE6D785-7165-4117-ABEA-5A725C0E1D61}" destId="{B08A0A3F-5074-450A-B8A9-C2004DC34844}" srcOrd="0" destOrd="0" presId="urn:microsoft.com/office/officeart/2005/8/layout/lProcess3"/>
    <dgm:cxn modelId="{59F48155-3D48-4CC1-8BED-28BE76B39033}" type="presOf" srcId="{7F709BA8-FDB6-4638-B2AC-3B1BB582067F}" destId="{7996C3B4-9645-49F0-8C9F-F40A49752BC0}" srcOrd="0" destOrd="0" presId="urn:microsoft.com/office/officeart/2005/8/layout/lProcess3"/>
    <dgm:cxn modelId="{3892A858-D2E1-4AE2-811A-34BF236280D7}" srcId="{BD56A80A-5A02-442D-A076-2880D093C581}" destId="{31AB9366-921B-4D52-9A1F-C62E04A7BC94}" srcOrd="1" destOrd="0" parTransId="{918CB10D-48FC-43A9-B548-A70CFB6304EB}" sibTransId="{50A9470B-A1C1-4166-BA53-8728458BA10D}"/>
    <dgm:cxn modelId="{32DD6283-45B2-4BBF-A290-428B23BB9B0F}" type="presOf" srcId="{C2DD8E09-50E6-48E6-9C4E-16EAF9277851}" destId="{849D1052-36AC-43E5-868C-5FFE4EC848DB}" srcOrd="0" destOrd="0" presId="urn:microsoft.com/office/officeart/2005/8/layout/lProcess3"/>
    <dgm:cxn modelId="{6294298D-1425-49F0-9738-B91717B27217}" type="presOf" srcId="{7EADC1FC-04AE-4212-BECF-F00A72959FE0}" destId="{C2D9E53F-CE6A-42F0-9141-789A053DF606}" srcOrd="0" destOrd="0" presId="urn:microsoft.com/office/officeart/2005/8/layout/lProcess3"/>
    <dgm:cxn modelId="{4A54E88D-70CA-42B3-8D36-A7F1806242B6}" type="presOf" srcId="{80DE4377-25EB-4A4A-A902-D087C940A3DA}" destId="{A7D561BB-BE42-4BEB-A119-89635135B4EB}" srcOrd="0" destOrd="0" presId="urn:microsoft.com/office/officeart/2005/8/layout/lProcess3"/>
    <dgm:cxn modelId="{D3995C95-3C0A-47E5-AB18-33A45D1B5A17}" srcId="{BDBBEC54-B468-4DCD-8FD3-4206CC1AC18B}" destId="{7EADC1FC-04AE-4212-BECF-F00A72959FE0}" srcOrd="0" destOrd="0" parTransId="{D7F514E7-9929-43FB-AB87-68CDDCFC0A1E}" sibTransId="{2DF4D538-5F05-412F-B3DB-13E79F0BC604}"/>
    <dgm:cxn modelId="{65AA329C-B839-4CA5-8EEA-1E16100D35F2}" type="presOf" srcId="{CCDDD966-C9A3-40B4-982A-09E9EFDFABFE}" destId="{E17C2A1F-F199-4377-A724-0005727B7101}" srcOrd="0" destOrd="0" presId="urn:microsoft.com/office/officeart/2005/8/layout/lProcess3"/>
    <dgm:cxn modelId="{8C5469AA-07FE-4FD0-A3EE-6CCA015D7D1E}" type="presOf" srcId="{BDBBEC54-B468-4DCD-8FD3-4206CC1AC18B}" destId="{30D56D2D-3695-44AA-8AB0-85F712693768}" srcOrd="0" destOrd="0" presId="urn:microsoft.com/office/officeart/2005/8/layout/lProcess3"/>
    <dgm:cxn modelId="{F154B8AE-E10E-4876-9FFF-9A8439B3BED4}" srcId="{EABF51E4-96ED-4EC8-B6D8-2BE51F514954}" destId="{BDBBEC54-B468-4DCD-8FD3-4206CC1AC18B}" srcOrd="3" destOrd="0" parTransId="{C34144A8-784D-4818-8C92-9B912815F703}" sibTransId="{5B7AF934-9BB9-49FA-9C46-81A1DA7B1C31}"/>
    <dgm:cxn modelId="{34F1FCB1-FBB2-406A-B804-DA826AE67528}" srcId="{F26F1205-AEF1-48D9-BAF4-536D503E1E75}" destId="{F1F9EBE6-7657-410C-9E94-D28D7AC20CEF}" srcOrd="0" destOrd="0" parTransId="{580C4F96-F787-4E14-997A-6E4957CBC725}" sibTransId="{06BDBFBD-13DE-42EC-BBAA-D727C0CB5622}"/>
    <dgm:cxn modelId="{884B97B4-F464-4B4A-BB6A-643C1B7C1532}" type="presOf" srcId="{727B4479-5896-4B98-B3C5-4B7ADFFAC071}" destId="{C07399F4-6113-4A9F-8885-82672C5D37C4}" srcOrd="0" destOrd="0" presId="urn:microsoft.com/office/officeart/2005/8/layout/lProcess3"/>
    <dgm:cxn modelId="{DCD785B5-D886-4B7C-A3C0-5100F5AE5E77}" type="presOf" srcId="{31AB9366-921B-4D52-9A1F-C62E04A7BC94}" destId="{DB575824-553E-4E11-B1BB-DD96E3A13019}" srcOrd="0" destOrd="0" presId="urn:microsoft.com/office/officeart/2005/8/layout/lProcess3"/>
    <dgm:cxn modelId="{041A45B7-DEF7-4F89-B084-842967426C88}" srcId="{57FF5164-153E-4E22-BE6E-61D4138036B6}" destId="{AB2C0DE3-EFAF-4A54-9942-8556192E1538}" srcOrd="1" destOrd="0" parTransId="{433E65C6-1558-400C-A8F5-5E367E510A87}" sibTransId="{68500CC7-3429-40F5-AAED-006AA5E51980}"/>
    <dgm:cxn modelId="{23FC53BB-B550-4DB0-8C0D-952142CCBE19}" srcId="{EABF51E4-96ED-4EC8-B6D8-2BE51F514954}" destId="{F26F1205-AEF1-48D9-BAF4-536D503E1E75}" srcOrd="2" destOrd="0" parTransId="{A01057C9-C181-4894-9697-ADE2DE329B2B}" sibTransId="{153A13ED-58A1-4F6B-8BC6-C3448E450C67}"/>
    <dgm:cxn modelId="{8843D3BB-814B-49FF-BA71-37AEDE711643}" type="presOf" srcId="{059386C8-7522-4491-855E-440FE210D9D5}" destId="{F98954AE-2A0F-468E-BB31-C5E76C7E2AEA}" srcOrd="0" destOrd="0" presId="urn:microsoft.com/office/officeart/2005/8/layout/lProcess3"/>
    <dgm:cxn modelId="{70CE8CBC-8714-4269-962C-DC160AB295B3}" srcId="{BD56A80A-5A02-442D-A076-2880D093C581}" destId="{CCDDD966-C9A3-40B4-982A-09E9EFDFABFE}" srcOrd="0" destOrd="0" parTransId="{6BBAE209-F3D3-4176-B9A8-6A9DAEAC555F}" sibTransId="{91A5F2A2-7A16-4476-ACCE-24F901039D89}"/>
    <dgm:cxn modelId="{9A3A56BE-64B0-4476-A1B7-F869C7CFCF92}" type="presOf" srcId="{2E7A164D-7D08-44F2-8B49-3C28C9DCD3E4}" destId="{73C8256F-5D34-4069-8856-55CB9CF0FDF5}" srcOrd="0" destOrd="0" presId="urn:microsoft.com/office/officeart/2005/8/layout/lProcess3"/>
    <dgm:cxn modelId="{108BCDBF-2269-485A-AFB3-77D4DF3C7FF2}" srcId="{EABF51E4-96ED-4EC8-B6D8-2BE51F514954}" destId="{57FF5164-153E-4E22-BE6E-61D4138036B6}" srcOrd="4" destOrd="0" parTransId="{9245E25B-C6C5-4FB1-837D-F69A0F7E61CE}" sibTransId="{9F92F943-E251-49E5-8FFC-290D058774F3}"/>
    <dgm:cxn modelId="{171A9FC0-F9E9-4BE9-B5BF-0533CD93933A}" type="presOf" srcId="{F26F1205-AEF1-48D9-BAF4-536D503E1E75}" destId="{5E26A98E-5915-4C77-9CA9-E6A2ADC0B8F3}" srcOrd="0" destOrd="0" presId="urn:microsoft.com/office/officeart/2005/8/layout/lProcess3"/>
    <dgm:cxn modelId="{764E0CC2-D5B3-430F-8AE0-08ECD43860A0}" type="presOf" srcId="{57FF5164-153E-4E22-BE6E-61D4138036B6}" destId="{61A8DC96-6708-4266-BED4-41AA4E106AA1}" srcOrd="0" destOrd="0" presId="urn:microsoft.com/office/officeart/2005/8/layout/lProcess3"/>
    <dgm:cxn modelId="{A0000DCE-5912-4F46-9396-3D77E82922A5}" type="presOf" srcId="{8E5AD41A-A2B0-46B5-83AD-ABA9F241AB15}" destId="{4AF83CC3-F594-429E-A421-860C2A7302E5}" srcOrd="0" destOrd="0" presId="urn:microsoft.com/office/officeart/2005/8/layout/lProcess3"/>
    <dgm:cxn modelId="{2693DCCE-BB0F-4720-A1D7-A6D8FCF334AA}" type="presOf" srcId="{1D294409-EB29-43D2-B240-8D03B65B1EE4}" destId="{417C19B6-8FAD-4E6F-B4A3-56CCF0A794B7}" srcOrd="0" destOrd="0" presId="urn:microsoft.com/office/officeart/2005/8/layout/lProcess3"/>
    <dgm:cxn modelId="{6FF215DF-0CD5-43AC-9C8A-92B3395B1A8D}" srcId="{EABF51E4-96ED-4EC8-B6D8-2BE51F514954}" destId="{1D294409-EB29-43D2-B240-8D03B65B1EE4}" srcOrd="1" destOrd="0" parTransId="{4F963DC2-823D-47BB-B563-953BD3D334A7}" sibTransId="{CFD36E2C-ECDF-4760-BEA0-13F7806FC220}"/>
    <dgm:cxn modelId="{E53E63E3-9B89-4BF6-8EBF-5A94EA263E5F}" srcId="{57FF5164-153E-4E22-BE6E-61D4138036B6}" destId="{C2DD8E09-50E6-48E6-9C4E-16EAF9277851}" srcOrd="0" destOrd="0" parTransId="{323755C6-39DD-4AF5-838C-8B4EABB62FE3}" sibTransId="{7A2EA3F2-B63D-404B-A909-7B06E6E26BFD}"/>
    <dgm:cxn modelId="{BDA926E4-FDB3-4748-9CE7-1B28A19EAD54}" type="presOf" srcId="{BD56A80A-5A02-442D-A076-2880D093C581}" destId="{69126AC2-78E8-4F39-99A8-5F9814B9B518}" srcOrd="0" destOrd="0" presId="urn:microsoft.com/office/officeart/2005/8/layout/lProcess3"/>
    <dgm:cxn modelId="{2304CDEE-3D8E-4C2A-96FE-D4CB9A4D9E46}" srcId="{F26F1205-AEF1-48D9-BAF4-536D503E1E75}" destId="{2E7A164D-7D08-44F2-8B49-3C28C9DCD3E4}" srcOrd="1" destOrd="0" parTransId="{BB6C3156-5481-4352-9943-94F2CF1DF30A}" sibTransId="{9C9E9C0F-6E09-483E-BDD4-385CCCA24515}"/>
    <dgm:cxn modelId="{CDD7C2F0-CD2D-4D4A-A521-BFA84C2B59A6}" type="presOf" srcId="{AB2C0DE3-EFAF-4A54-9942-8556192E1538}" destId="{19B02D66-B86D-412E-9C95-D81E0A1C5775}" srcOrd="0" destOrd="0" presId="urn:microsoft.com/office/officeart/2005/8/layout/lProcess3"/>
    <dgm:cxn modelId="{2140FFF5-898F-473D-872D-EB2312FE83DD}" srcId="{1D294409-EB29-43D2-B240-8D03B65B1EE4}" destId="{8E5AD41A-A2B0-46B5-83AD-ABA9F241AB15}" srcOrd="1" destOrd="0" parTransId="{3B1819A9-3280-4926-97F7-B4A7D26E6D51}" sibTransId="{14FC0A7D-4760-4F32-8E2E-C6E34DE873B5}"/>
    <dgm:cxn modelId="{49199828-E0A0-4A85-BE74-758D9EE65370}" type="presParOf" srcId="{FFC228AE-B823-49BE-AD54-3F8780A78F79}" destId="{FEDE1E3F-3780-4304-9B16-C2479583C697}" srcOrd="0" destOrd="0" presId="urn:microsoft.com/office/officeart/2005/8/layout/lProcess3"/>
    <dgm:cxn modelId="{B9650A29-28B7-4B0F-B634-96AD46CBFCAD}" type="presParOf" srcId="{FEDE1E3F-3780-4304-9B16-C2479583C697}" destId="{69126AC2-78E8-4F39-99A8-5F9814B9B518}" srcOrd="0" destOrd="0" presId="urn:microsoft.com/office/officeart/2005/8/layout/lProcess3"/>
    <dgm:cxn modelId="{C3F63694-933C-4665-9825-E25C474DD7C3}" type="presParOf" srcId="{FEDE1E3F-3780-4304-9B16-C2479583C697}" destId="{A147FCF7-7C8C-4DE3-BF9F-A4FFC80B5B21}" srcOrd="1" destOrd="0" presId="urn:microsoft.com/office/officeart/2005/8/layout/lProcess3"/>
    <dgm:cxn modelId="{31AAD269-3A6D-4580-B68C-66EFA71F3B26}" type="presParOf" srcId="{FEDE1E3F-3780-4304-9B16-C2479583C697}" destId="{E17C2A1F-F199-4377-A724-0005727B7101}" srcOrd="2" destOrd="0" presId="urn:microsoft.com/office/officeart/2005/8/layout/lProcess3"/>
    <dgm:cxn modelId="{AD0678F0-625B-452C-92B9-9A6E09D89C9E}" type="presParOf" srcId="{FEDE1E3F-3780-4304-9B16-C2479583C697}" destId="{2919FB32-DB89-4724-AB7B-3E312CF15BCF}" srcOrd="3" destOrd="0" presId="urn:microsoft.com/office/officeart/2005/8/layout/lProcess3"/>
    <dgm:cxn modelId="{BDF4D597-9E65-44B5-AE0F-3038B3D6F34D}" type="presParOf" srcId="{FEDE1E3F-3780-4304-9B16-C2479583C697}" destId="{DB575824-553E-4E11-B1BB-DD96E3A13019}" srcOrd="4" destOrd="0" presId="urn:microsoft.com/office/officeart/2005/8/layout/lProcess3"/>
    <dgm:cxn modelId="{EF3349D9-5CCA-4AF9-975A-AED0A9A7CC88}" type="presParOf" srcId="{FFC228AE-B823-49BE-AD54-3F8780A78F79}" destId="{BB96F276-40C5-4C79-A00E-E2B04F6F2345}" srcOrd="1" destOrd="0" presId="urn:microsoft.com/office/officeart/2005/8/layout/lProcess3"/>
    <dgm:cxn modelId="{70C50CE9-03B7-49E8-9529-D4385F488A4D}" type="presParOf" srcId="{FFC228AE-B823-49BE-AD54-3F8780A78F79}" destId="{FCDC4995-7DDA-406E-A5FF-C7199334FC0D}" srcOrd="2" destOrd="0" presId="urn:microsoft.com/office/officeart/2005/8/layout/lProcess3"/>
    <dgm:cxn modelId="{2EB848C6-9300-4FDB-8B93-014DF20918C7}" type="presParOf" srcId="{FCDC4995-7DDA-406E-A5FF-C7199334FC0D}" destId="{417C19B6-8FAD-4E6F-B4A3-56CCF0A794B7}" srcOrd="0" destOrd="0" presId="urn:microsoft.com/office/officeart/2005/8/layout/lProcess3"/>
    <dgm:cxn modelId="{820D1218-602D-490B-81E1-32839CF098A2}" type="presParOf" srcId="{FCDC4995-7DDA-406E-A5FF-C7199334FC0D}" destId="{E42A7839-D9E1-4DE6-A9B0-12B8C90251CA}" srcOrd="1" destOrd="0" presId="urn:microsoft.com/office/officeart/2005/8/layout/lProcess3"/>
    <dgm:cxn modelId="{10CFCAA7-4E55-4589-9B13-56E2FB2E7303}" type="presParOf" srcId="{FCDC4995-7DDA-406E-A5FF-C7199334FC0D}" destId="{A7D561BB-BE42-4BEB-A119-89635135B4EB}" srcOrd="2" destOrd="0" presId="urn:microsoft.com/office/officeart/2005/8/layout/lProcess3"/>
    <dgm:cxn modelId="{6F9D3DD2-7C52-4E55-930A-5E53DBF5C268}" type="presParOf" srcId="{FCDC4995-7DDA-406E-A5FF-C7199334FC0D}" destId="{DBD73E21-EDDE-4C78-B0D4-DBC30DC88392}" srcOrd="3" destOrd="0" presId="urn:microsoft.com/office/officeart/2005/8/layout/lProcess3"/>
    <dgm:cxn modelId="{61FA1134-B0B6-4D5C-A665-316C49197FE4}" type="presParOf" srcId="{FCDC4995-7DDA-406E-A5FF-C7199334FC0D}" destId="{4AF83CC3-F594-429E-A421-860C2A7302E5}" srcOrd="4" destOrd="0" presId="urn:microsoft.com/office/officeart/2005/8/layout/lProcess3"/>
    <dgm:cxn modelId="{4B14F18C-3842-4EC4-B437-DFC3A262EB01}" type="presParOf" srcId="{FFC228AE-B823-49BE-AD54-3F8780A78F79}" destId="{0B80B720-57B8-4C6D-ACFD-F5799F2EDC43}" srcOrd="3" destOrd="0" presId="urn:microsoft.com/office/officeart/2005/8/layout/lProcess3"/>
    <dgm:cxn modelId="{26E40B05-6A57-41E6-902F-A68CA8ACDAD6}" type="presParOf" srcId="{FFC228AE-B823-49BE-AD54-3F8780A78F79}" destId="{9FA61859-381A-48CB-9A81-5F5469699F14}" srcOrd="4" destOrd="0" presId="urn:microsoft.com/office/officeart/2005/8/layout/lProcess3"/>
    <dgm:cxn modelId="{D553C6DC-384E-40D1-836D-EAC0212C142A}" type="presParOf" srcId="{9FA61859-381A-48CB-9A81-5F5469699F14}" destId="{5E26A98E-5915-4C77-9CA9-E6A2ADC0B8F3}" srcOrd="0" destOrd="0" presId="urn:microsoft.com/office/officeart/2005/8/layout/lProcess3"/>
    <dgm:cxn modelId="{67EED2E9-2C18-4F80-BD98-BC1715DE00CB}" type="presParOf" srcId="{9FA61859-381A-48CB-9A81-5F5469699F14}" destId="{96B21D5A-7623-4301-8636-8940C2127A96}" srcOrd="1" destOrd="0" presId="urn:microsoft.com/office/officeart/2005/8/layout/lProcess3"/>
    <dgm:cxn modelId="{DBDA7F9F-607D-4873-9AAD-D49712D62A80}" type="presParOf" srcId="{9FA61859-381A-48CB-9A81-5F5469699F14}" destId="{72C85381-014B-4DAB-B6E6-7FE7073DE7F6}" srcOrd="2" destOrd="0" presId="urn:microsoft.com/office/officeart/2005/8/layout/lProcess3"/>
    <dgm:cxn modelId="{EEB44868-58BE-4AB4-A5A9-43C32A6A3575}" type="presParOf" srcId="{9FA61859-381A-48CB-9A81-5F5469699F14}" destId="{7EC9DFEF-ADA9-4E23-B26A-59CD73B8F0B0}" srcOrd="3" destOrd="0" presId="urn:microsoft.com/office/officeart/2005/8/layout/lProcess3"/>
    <dgm:cxn modelId="{08CDBAAA-E412-493F-9292-A1BC2373B685}" type="presParOf" srcId="{9FA61859-381A-48CB-9A81-5F5469699F14}" destId="{73C8256F-5D34-4069-8856-55CB9CF0FDF5}" srcOrd="4" destOrd="0" presId="urn:microsoft.com/office/officeart/2005/8/layout/lProcess3"/>
    <dgm:cxn modelId="{781323D1-2331-44F3-9D2E-5157F976995D}" type="presParOf" srcId="{FFC228AE-B823-49BE-AD54-3F8780A78F79}" destId="{C5442AFF-682F-43DA-B06B-2E61FE02E416}" srcOrd="5" destOrd="0" presId="urn:microsoft.com/office/officeart/2005/8/layout/lProcess3"/>
    <dgm:cxn modelId="{7CAAB7A3-1F87-45E3-BADA-A3375546DAD7}" type="presParOf" srcId="{FFC228AE-B823-49BE-AD54-3F8780A78F79}" destId="{03365904-FE53-477D-B49E-FADDD9929E68}" srcOrd="6" destOrd="0" presId="urn:microsoft.com/office/officeart/2005/8/layout/lProcess3"/>
    <dgm:cxn modelId="{4905A15E-9266-470C-811C-75713E7AF408}" type="presParOf" srcId="{03365904-FE53-477D-B49E-FADDD9929E68}" destId="{30D56D2D-3695-44AA-8AB0-85F712693768}" srcOrd="0" destOrd="0" presId="urn:microsoft.com/office/officeart/2005/8/layout/lProcess3"/>
    <dgm:cxn modelId="{AF5190D6-FF28-45FE-BF98-04573C407F1B}" type="presParOf" srcId="{03365904-FE53-477D-B49E-FADDD9929E68}" destId="{A1FF1BBE-12EE-440B-A2DC-EA49CC3C6446}" srcOrd="1" destOrd="0" presId="urn:microsoft.com/office/officeart/2005/8/layout/lProcess3"/>
    <dgm:cxn modelId="{2A066190-C88F-47F6-B469-EF9E1E5D74B1}" type="presParOf" srcId="{03365904-FE53-477D-B49E-FADDD9929E68}" destId="{C2D9E53F-CE6A-42F0-9141-789A053DF606}" srcOrd="2" destOrd="0" presId="urn:microsoft.com/office/officeart/2005/8/layout/lProcess3"/>
    <dgm:cxn modelId="{E14BD10A-5E30-4DE2-AA58-E955B3F67DFF}" type="presParOf" srcId="{03365904-FE53-477D-B49E-FADDD9929E68}" destId="{50EA4024-4A7A-4E74-BC0D-0267F22B720F}" srcOrd="3" destOrd="0" presId="urn:microsoft.com/office/officeart/2005/8/layout/lProcess3"/>
    <dgm:cxn modelId="{8E54CA7D-F07D-43B4-B25F-047BA282283F}" type="presParOf" srcId="{03365904-FE53-477D-B49E-FADDD9929E68}" destId="{F98954AE-2A0F-468E-BB31-C5E76C7E2AEA}" srcOrd="4" destOrd="0" presId="urn:microsoft.com/office/officeart/2005/8/layout/lProcess3"/>
    <dgm:cxn modelId="{DD5A4786-F50F-4A3F-A836-8E3E0FC3D85B}" type="presParOf" srcId="{FFC228AE-B823-49BE-AD54-3F8780A78F79}" destId="{27CEE685-DD87-433F-BDE0-96D6AAA34336}" srcOrd="7" destOrd="0" presId="urn:microsoft.com/office/officeart/2005/8/layout/lProcess3"/>
    <dgm:cxn modelId="{F5357E3E-A798-4FD0-A9F7-95CEF8EEA10C}" type="presParOf" srcId="{FFC228AE-B823-49BE-AD54-3F8780A78F79}" destId="{BC593889-3665-40C9-B75E-BD0B40D5C701}" srcOrd="8" destOrd="0" presId="urn:microsoft.com/office/officeart/2005/8/layout/lProcess3"/>
    <dgm:cxn modelId="{37181C2F-23A5-41A9-93BB-B666281FA190}" type="presParOf" srcId="{BC593889-3665-40C9-B75E-BD0B40D5C701}" destId="{61A8DC96-6708-4266-BED4-41AA4E106AA1}" srcOrd="0" destOrd="0" presId="urn:microsoft.com/office/officeart/2005/8/layout/lProcess3"/>
    <dgm:cxn modelId="{7F977196-C1A7-4CB5-8B26-98899F121A9D}" type="presParOf" srcId="{BC593889-3665-40C9-B75E-BD0B40D5C701}" destId="{3754EE0B-068D-4680-9D3B-EC8A5744541D}" srcOrd="1" destOrd="0" presId="urn:microsoft.com/office/officeart/2005/8/layout/lProcess3"/>
    <dgm:cxn modelId="{C55386E8-78D0-401B-9F1C-924F6633266B}" type="presParOf" srcId="{BC593889-3665-40C9-B75E-BD0B40D5C701}" destId="{849D1052-36AC-43E5-868C-5FFE4EC848DB}" srcOrd="2" destOrd="0" presId="urn:microsoft.com/office/officeart/2005/8/layout/lProcess3"/>
    <dgm:cxn modelId="{B15502C4-A1BF-4028-853B-0D18F17CB948}" type="presParOf" srcId="{BC593889-3665-40C9-B75E-BD0B40D5C701}" destId="{2F2BBE76-6CA8-4129-8FC3-80DC7A10723F}" srcOrd="3" destOrd="0" presId="urn:microsoft.com/office/officeart/2005/8/layout/lProcess3"/>
    <dgm:cxn modelId="{BC1AFDBB-1842-44EE-8C9C-64946ADE4017}" type="presParOf" srcId="{BC593889-3665-40C9-B75E-BD0B40D5C701}" destId="{19B02D66-B86D-412E-9C95-D81E0A1C5775}" srcOrd="4" destOrd="0" presId="urn:microsoft.com/office/officeart/2005/8/layout/lProcess3"/>
    <dgm:cxn modelId="{D9DEAD3C-39A1-499C-8A97-3F9B9CCD6050}" type="presParOf" srcId="{FFC228AE-B823-49BE-AD54-3F8780A78F79}" destId="{4E64FD9E-B016-48A8-9C3B-A758B9A62F75}" srcOrd="9" destOrd="0" presId="urn:microsoft.com/office/officeart/2005/8/layout/lProcess3"/>
    <dgm:cxn modelId="{FEFF7D54-E1E7-4CE9-A491-6BE3A7C950C4}" type="presParOf" srcId="{FFC228AE-B823-49BE-AD54-3F8780A78F79}" destId="{D5E2CD4F-78C9-470C-9E4C-D597D903FF56}" srcOrd="10" destOrd="0" presId="urn:microsoft.com/office/officeart/2005/8/layout/lProcess3"/>
    <dgm:cxn modelId="{D80C5FA9-A2EA-45BD-ABE3-6CF7E97BD57D}" type="presParOf" srcId="{D5E2CD4F-78C9-470C-9E4C-D597D903FF56}" destId="{C07399F4-6113-4A9F-8885-82672C5D37C4}" srcOrd="0" destOrd="0" presId="urn:microsoft.com/office/officeart/2005/8/layout/lProcess3"/>
    <dgm:cxn modelId="{FB8A00F9-3CD9-48C0-A1BE-C36149B54C9C}" type="presParOf" srcId="{D5E2CD4F-78C9-470C-9E4C-D597D903FF56}" destId="{3E3A3967-99A8-4145-B3BD-3EB073ACA87C}" srcOrd="1" destOrd="0" presId="urn:microsoft.com/office/officeart/2005/8/layout/lProcess3"/>
    <dgm:cxn modelId="{083CDAEF-F2A4-41F3-BF93-736435489E72}" type="presParOf" srcId="{D5E2CD4F-78C9-470C-9E4C-D597D903FF56}" destId="{7996C3B4-9645-49F0-8C9F-F40A49752BC0}" srcOrd="2" destOrd="0" presId="urn:microsoft.com/office/officeart/2005/8/layout/lProcess3"/>
    <dgm:cxn modelId="{367108D6-2092-488C-A5F8-9D856A44DE72}" type="presParOf" srcId="{D5E2CD4F-78C9-470C-9E4C-D597D903FF56}" destId="{BB690C52-B51F-42BB-B85B-A062FEB5B0AB}" srcOrd="3" destOrd="0" presId="urn:microsoft.com/office/officeart/2005/8/layout/lProcess3"/>
    <dgm:cxn modelId="{DE461F11-00E7-48A3-8158-77DFB2EAE02C}" type="presParOf" srcId="{D5E2CD4F-78C9-470C-9E4C-D597D903FF56}" destId="{B08A0A3F-5074-450A-B8A9-C2004DC34844}"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511A41-468F-41D6-95FD-F635C831FD9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83D43AB-B36E-4557-BC45-95B7E93EA366}">
      <dgm:prSet/>
      <dgm:spPr/>
      <dgm:t>
        <a:bodyPr/>
        <a:lstStyle/>
        <a:p>
          <a:r>
            <a:rPr lang="en-US"/>
            <a:t>Status and prestige in your field.</a:t>
          </a:r>
        </a:p>
      </dgm:t>
    </dgm:pt>
    <dgm:pt modelId="{80108286-32D1-4FBF-B1A6-4EC49362DBA3}" type="parTrans" cxnId="{1C6204E2-F81F-4DBA-AA02-974C5E7086A2}">
      <dgm:prSet/>
      <dgm:spPr/>
      <dgm:t>
        <a:bodyPr/>
        <a:lstStyle/>
        <a:p>
          <a:endParaRPr lang="en-US"/>
        </a:p>
      </dgm:t>
    </dgm:pt>
    <dgm:pt modelId="{430DD225-C7D6-4DD6-988F-A34CD4EA3BE9}" type="sibTrans" cxnId="{1C6204E2-F81F-4DBA-AA02-974C5E7086A2}">
      <dgm:prSet/>
      <dgm:spPr/>
      <dgm:t>
        <a:bodyPr/>
        <a:lstStyle/>
        <a:p>
          <a:endParaRPr lang="en-US"/>
        </a:p>
      </dgm:t>
    </dgm:pt>
    <dgm:pt modelId="{AD714737-B572-4125-9A87-18ACFC9DA47C}">
      <dgm:prSet/>
      <dgm:spPr/>
      <dgm:t>
        <a:bodyPr/>
        <a:lstStyle/>
        <a:p>
          <a:r>
            <a:rPr lang="en-US"/>
            <a:t>May opens new opportunities within your field and within the university.</a:t>
          </a:r>
        </a:p>
      </dgm:t>
    </dgm:pt>
    <dgm:pt modelId="{D4992ED1-4EFA-46FF-AE48-0BA74A724505}" type="parTrans" cxnId="{552B33A9-B6B1-4AA6-874C-C5BB430C64BC}">
      <dgm:prSet/>
      <dgm:spPr/>
      <dgm:t>
        <a:bodyPr/>
        <a:lstStyle/>
        <a:p>
          <a:endParaRPr lang="en-US"/>
        </a:p>
      </dgm:t>
    </dgm:pt>
    <dgm:pt modelId="{3240BE93-49A1-449C-B79E-397C73BFF2D0}" type="sibTrans" cxnId="{552B33A9-B6B1-4AA6-874C-C5BB430C64BC}">
      <dgm:prSet/>
      <dgm:spPr/>
      <dgm:t>
        <a:bodyPr/>
        <a:lstStyle/>
        <a:p>
          <a:endParaRPr lang="en-US"/>
        </a:p>
      </dgm:t>
    </dgm:pt>
    <dgm:pt modelId="{6DC0990F-1F41-494A-9AF6-3E58F48097B9}">
      <dgm:prSet/>
      <dgm:spPr/>
      <dgm:t>
        <a:bodyPr/>
        <a:lstStyle/>
        <a:p>
          <a:r>
            <a:rPr lang="en-US"/>
            <a:t>Potential increase in influence within your unit and beyond.</a:t>
          </a:r>
        </a:p>
      </dgm:t>
    </dgm:pt>
    <dgm:pt modelId="{BD53A652-D993-437A-9E88-D6EB267AD85D}" type="parTrans" cxnId="{E8C69727-0B49-48E4-9439-D5FD358F8575}">
      <dgm:prSet/>
      <dgm:spPr/>
      <dgm:t>
        <a:bodyPr/>
        <a:lstStyle/>
        <a:p>
          <a:endParaRPr lang="en-US"/>
        </a:p>
      </dgm:t>
    </dgm:pt>
    <dgm:pt modelId="{57D1CAA9-F41E-4B62-B543-A57AB5F8B222}" type="sibTrans" cxnId="{E8C69727-0B49-48E4-9439-D5FD358F8575}">
      <dgm:prSet/>
      <dgm:spPr/>
      <dgm:t>
        <a:bodyPr/>
        <a:lstStyle/>
        <a:p>
          <a:endParaRPr lang="en-US"/>
        </a:p>
      </dgm:t>
    </dgm:pt>
    <dgm:pt modelId="{C9F013EF-B431-45B1-B416-5E3262C6956B}">
      <dgm:prSet/>
      <dgm:spPr/>
      <dgm:t>
        <a:bodyPr/>
        <a:lstStyle/>
        <a:p>
          <a:r>
            <a:rPr lang="en-US"/>
            <a:t>May contributes positively to the recruitment of quality students.</a:t>
          </a:r>
        </a:p>
      </dgm:t>
    </dgm:pt>
    <dgm:pt modelId="{B923045A-E252-458C-9BA1-C581E4BAD6C8}" type="parTrans" cxnId="{67B4FEE7-B552-47C9-B972-62E8F74A7CF3}">
      <dgm:prSet/>
      <dgm:spPr/>
      <dgm:t>
        <a:bodyPr/>
        <a:lstStyle/>
        <a:p>
          <a:endParaRPr lang="en-US"/>
        </a:p>
      </dgm:t>
    </dgm:pt>
    <dgm:pt modelId="{837FE1EC-66AC-4A02-83D5-E243B1CCF53F}" type="sibTrans" cxnId="{67B4FEE7-B552-47C9-B972-62E8F74A7CF3}">
      <dgm:prSet/>
      <dgm:spPr/>
      <dgm:t>
        <a:bodyPr/>
        <a:lstStyle/>
        <a:p>
          <a:endParaRPr lang="en-US"/>
        </a:p>
      </dgm:t>
    </dgm:pt>
    <dgm:pt modelId="{A02D452A-B315-4B51-BF53-ECE2484C6768}">
      <dgm:prSet/>
      <dgm:spPr/>
      <dgm:t>
        <a:bodyPr/>
        <a:lstStyle/>
        <a:p>
          <a:r>
            <a:rPr lang="en-US"/>
            <a:t>May strengthen your ability to secure grants and funding.</a:t>
          </a:r>
        </a:p>
      </dgm:t>
    </dgm:pt>
    <dgm:pt modelId="{8F1F73BC-B845-4035-A1D6-EA13E9060674}" type="parTrans" cxnId="{21F6A9F7-D26E-4E25-BD48-144559A8A834}">
      <dgm:prSet/>
      <dgm:spPr/>
      <dgm:t>
        <a:bodyPr/>
        <a:lstStyle/>
        <a:p>
          <a:endParaRPr lang="en-US"/>
        </a:p>
      </dgm:t>
    </dgm:pt>
    <dgm:pt modelId="{7BB1B814-CE6D-453E-98B1-0C99A2334E1A}" type="sibTrans" cxnId="{21F6A9F7-D26E-4E25-BD48-144559A8A834}">
      <dgm:prSet/>
      <dgm:spPr/>
      <dgm:t>
        <a:bodyPr/>
        <a:lstStyle/>
        <a:p>
          <a:endParaRPr lang="en-US"/>
        </a:p>
      </dgm:t>
    </dgm:pt>
    <dgm:pt modelId="{F42181C5-F2AE-460B-AD3A-4F367D77DBFA}">
      <dgm:prSet/>
      <dgm:spPr/>
      <dgm:t>
        <a:bodyPr/>
        <a:lstStyle/>
        <a:p>
          <a:pPr rtl="0"/>
          <a:r>
            <a:rPr lang="en-US"/>
            <a:t>Not just individual success, but institution rankings and community perceptions.</a:t>
          </a:r>
          <a:r>
            <a:rPr lang="en-US">
              <a:latin typeface="Calibri Light" panose="020F0302020204030204"/>
            </a:rPr>
            <a:t> </a:t>
          </a:r>
        </a:p>
      </dgm:t>
    </dgm:pt>
    <dgm:pt modelId="{5D028E64-90C1-4215-BA58-C4436CF84902}" type="parTrans" cxnId="{20A8A314-5A65-4E30-9E75-63D84CCAE2F4}">
      <dgm:prSet/>
      <dgm:spPr/>
      <dgm:t>
        <a:bodyPr/>
        <a:lstStyle/>
        <a:p>
          <a:endParaRPr lang="en-US"/>
        </a:p>
      </dgm:t>
    </dgm:pt>
    <dgm:pt modelId="{E6305DD4-72E9-43B4-BADD-B3468EE36308}" type="sibTrans" cxnId="{20A8A314-5A65-4E30-9E75-63D84CCAE2F4}">
      <dgm:prSet/>
      <dgm:spPr/>
      <dgm:t>
        <a:bodyPr/>
        <a:lstStyle/>
        <a:p>
          <a:endParaRPr lang="en-US"/>
        </a:p>
      </dgm:t>
    </dgm:pt>
    <dgm:pt modelId="{CDF23B4C-66D1-0348-8CD2-2CED5AC16D86}">
      <dgm:prSet/>
      <dgm:spPr/>
      <dgm:t>
        <a:bodyPr/>
        <a:lstStyle/>
        <a:p>
          <a:r>
            <a:rPr lang="en-US"/>
            <a:t>Increase in salary</a:t>
          </a:r>
          <a:r>
            <a:rPr lang="en-US">
              <a:latin typeface="Calibri Light" panose="020F0302020204030204"/>
            </a:rPr>
            <a:t>.</a:t>
          </a:r>
          <a:endParaRPr lang="en-US"/>
        </a:p>
      </dgm:t>
    </dgm:pt>
    <dgm:pt modelId="{025A34E2-7F22-414E-8E87-C60EEF850E5E}" type="parTrans" cxnId="{E3BB718A-8876-C146-900C-C229B9689DFB}">
      <dgm:prSet/>
      <dgm:spPr/>
      <dgm:t>
        <a:bodyPr/>
        <a:lstStyle/>
        <a:p>
          <a:endParaRPr lang="en-US"/>
        </a:p>
      </dgm:t>
    </dgm:pt>
    <dgm:pt modelId="{417F39F2-1ACB-D54E-95EA-182171B9F4B0}" type="sibTrans" cxnId="{E3BB718A-8876-C146-900C-C229B9689DFB}">
      <dgm:prSet/>
      <dgm:spPr/>
      <dgm:t>
        <a:bodyPr/>
        <a:lstStyle/>
        <a:p>
          <a:endParaRPr lang="en-US"/>
        </a:p>
      </dgm:t>
    </dgm:pt>
    <dgm:pt modelId="{BA87AA39-1911-461F-B5E2-6F7E3FB102BB}">
      <dgm:prSet phldr="0"/>
      <dgm:spPr/>
      <dgm:t>
        <a:bodyPr/>
        <a:lstStyle/>
        <a:p>
          <a:pPr rtl="0"/>
          <a:r>
            <a:rPr lang="en-US"/>
            <a:t>Increased freedom to work on new projects, topics, or areas of interest.</a:t>
          </a:r>
        </a:p>
      </dgm:t>
    </dgm:pt>
    <dgm:pt modelId="{3B945093-A004-4AE0-AFC3-06B93783C07A}" type="parTrans" cxnId="{E98E2901-48F9-4BB6-A2AE-A01E69E9097E}">
      <dgm:prSet/>
      <dgm:spPr/>
    </dgm:pt>
    <dgm:pt modelId="{47A6D790-E1F7-4906-AE3C-F0FF19240180}" type="sibTrans" cxnId="{E98E2901-48F9-4BB6-A2AE-A01E69E9097E}">
      <dgm:prSet/>
      <dgm:spPr/>
    </dgm:pt>
    <dgm:pt modelId="{54B261AB-8F04-AA46-ADBE-314B62AFCC65}" type="pres">
      <dgm:prSet presAssocID="{5B511A41-468F-41D6-95FD-F635C831FD96}" presName="diagram" presStyleCnt="0">
        <dgm:presLayoutVars>
          <dgm:dir/>
          <dgm:resizeHandles val="exact"/>
        </dgm:presLayoutVars>
      </dgm:prSet>
      <dgm:spPr/>
    </dgm:pt>
    <dgm:pt modelId="{BCD627E5-70BB-804D-94A4-B027A134E028}" type="pres">
      <dgm:prSet presAssocID="{A83D43AB-B36E-4557-BC45-95B7E93EA366}" presName="node" presStyleLbl="node1" presStyleIdx="0" presStyleCnt="8">
        <dgm:presLayoutVars>
          <dgm:bulletEnabled val="1"/>
        </dgm:presLayoutVars>
      </dgm:prSet>
      <dgm:spPr/>
    </dgm:pt>
    <dgm:pt modelId="{60E1BA97-7D2A-2547-AEBD-08A5BBEFC676}" type="pres">
      <dgm:prSet presAssocID="{430DD225-C7D6-4DD6-988F-A34CD4EA3BE9}" presName="sibTrans" presStyleCnt="0"/>
      <dgm:spPr/>
    </dgm:pt>
    <dgm:pt modelId="{798FCA4A-A5E4-A24E-A80A-EAA128AEC202}" type="pres">
      <dgm:prSet presAssocID="{AD714737-B572-4125-9A87-18ACFC9DA47C}" presName="node" presStyleLbl="node1" presStyleIdx="1" presStyleCnt="8">
        <dgm:presLayoutVars>
          <dgm:bulletEnabled val="1"/>
        </dgm:presLayoutVars>
      </dgm:prSet>
      <dgm:spPr/>
    </dgm:pt>
    <dgm:pt modelId="{6ABB158A-B665-ED4A-8CD4-0D223683A273}" type="pres">
      <dgm:prSet presAssocID="{3240BE93-49A1-449C-B79E-397C73BFF2D0}" presName="sibTrans" presStyleCnt="0"/>
      <dgm:spPr/>
    </dgm:pt>
    <dgm:pt modelId="{20C60C3D-4295-3546-B808-47ED0D95E68E}" type="pres">
      <dgm:prSet presAssocID="{6DC0990F-1F41-494A-9AF6-3E58F48097B9}" presName="node" presStyleLbl="node1" presStyleIdx="2" presStyleCnt="8">
        <dgm:presLayoutVars>
          <dgm:bulletEnabled val="1"/>
        </dgm:presLayoutVars>
      </dgm:prSet>
      <dgm:spPr/>
    </dgm:pt>
    <dgm:pt modelId="{1070C1AD-5269-9D47-B597-9904F4D731E5}" type="pres">
      <dgm:prSet presAssocID="{57D1CAA9-F41E-4B62-B543-A57AB5F8B222}" presName="sibTrans" presStyleCnt="0"/>
      <dgm:spPr/>
    </dgm:pt>
    <dgm:pt modelId="{EE25A58E-FCB7-4246-891D-D95389743D2A}" type="pres">
      <dgm:prSet presAssocID="{C9F013EF-B431-45B1-B416-5E3262C6956B}" presName="node" presStyleLbl="node1" presStyleIdx="3" presStyleCnt="8">
        <dgm:presLayoutVars>
          <dgm:bulletEnabled val="1"/>
        </dgm:presLayoutVars>
      </dgm:prSet>
      <dgm:spPr/>
    </dgm:pt>
    <dgm:pt modelId="{7DB746CB-6F02-A848-9448-34FAC89C80B6}" type="pres">
      <dgm:prSet presAssocID="{837FE1EC-66AC-4A02-83D5-E243B1CCF53F}" presName="sibTrans" presStyleCnt="0"/>
      <dgm:spPr/>
    </dgm:pt>
    <dgm:pt modelId="{814AE46B-98D7-7E40-9974-47BCEA2687A5}" type="pres">
      <dgm:prSet presAssocID="{A02D452A-B315-4B51-BF53-ECE2484C6768}" presName="node" presStyleLbl="node1" presStyleIdx="4" presStyleCnt="8">
        <dgm:presLayoutVars>
          <dgm:bulletEnabled val="1"/>
        </dgm:presLayoutVars>
      </dgm:prSet>
      <dgm:spPr/>
    </dgm:pt>
    <dgm:pt modelId="{4BC5466F-8791-6447-B832-C723E294AE18}" type="pres">
      <dgm:prSet presAssocID="{7BB1B814-CE6D-453E-98B1-0C99A2334E1A}" presName="sibTrans" presStyleCnt="0"/>
      <dgm:spPr/>
    </dgm:pt>
    <dgm:pt modelId="{027433C1-A3BB-B84E-B1BB-BDE441DD9555}" type="pres">
      <dgm:prSet presAssocID="{F42181C5-F2AE-460B-AD3A-4F367D77DBFA}" presName="node" presStyleLbl="node1" presStyleIdx="5" presStyleCnt="8">
        <dgm:presLayoutVars>
          <dgm:bulletEnabled val="1"/>
        </dgm:presLayoutVars>
      </dgm:prSet>
      <dgm:spPr/>
    </dgm:pt>
    <dgm:pt modelId="{7AA5671A-4CC7-B44B-8036-FB859607E511}" type="pres">
      <dgm:prSet presAssocID="{E6305DD4-72E9-43B4-BADD-B3468EE36308}" presName="sibTrans" presStyleCnt="0"/>
      <dgm:spPr/>
    </dgm:pt>
    <dgm:pt modelId="{21DD5E80-BE8C-48ED-BD37-FA862C0F9EE0}" type="pres">
      <dgm:prSet presAssocID="{BA87AA39-1911-461F-B5E2-6F7E3FB102BB}" presName="node" presStyleLbl="node1" presStyleIdx="6" presStyleCnt="8">
        <dgm:presLayoutVars>
          <dgm:bulletEnabled val="1"/>
        </dgm:presLayoutVars>
      </dgm:prSet>
      <dgm:spPr/>
    </dgm:pt>
    <dgm:pt modelId="{D6FA6E29-D285-4147-8F41-0899FAD00B7B}" type="pres">
      <dgm:prSet presAssocID="{47A6D790-E1F7-4906-AE3C-F0FF19240180}" presName="sibTrans" presStyleCnt="0"/>
      <dgm:spPr/>
    </dgm:pt>
    <dgm:pt modelId="{2B6F31DC-85EC-C54D-8BE9-D1D3A914142F}" type="pres">
      <dgm:prSet presAssocID="{CDF23B4C-66D1-0348-8CD2-2CED5AC16D86}" presName="node" presStyleLbl="node1" presStyleIdx="7" presStyleCnt="8">
        <dgm:presLayoutVars>
          <dgm:bulletEnabled val="1"/>
        </dgm:presLayoutVars>
      </dgm:prSet>
      <dgm:spPr/>
    </dgm:pt>
  </dgm:ptLst>
  <dgm:cxnLst>
    <dgm:cxn modelId="{E98E2901-48F9-4BB6-A2AE-A01E69E9097E}" srcId="{5B511A41-468F-41D6-95FD-F635C831FD96}" destId="{BA87AA39-1911-461F-B5E2-6F7E3FB102BB}" srcOrd="6" destOrd="0" parTransId="{3B945093-A004-4AE0-AFC3-06B93783C07A}" sibTransId="{47A6D790-E1F7-4906-AE3C-F0FF19240180}"/>
    <dgm:cxn modelId="{20A8A314-5A65-4E30-9E75-63D84CCAE2F4}" srcId="{5B511A41-468F-41D6-95FD-F635C831FD96}" destId="{F42181C5-F2AE-460B-AD3A-4F367D77DBFA}" srcOrd="5" destOrd="0" parTransId="{5D028E64-90C1-4215-BA58-C4436CF84902}" sibTransId="{E6305DD4-72E9-43B4-BADD-B3468EE36308}"/>
    <dgm:cxn modelId="{BFA7EF17-D377-4C78-B255-750E141F8ED1}" type="presOf" srcId="{C9F013EF-B431-45B1-B416-5E3262C6956B}" destId="{EE25A58E-FCB7-4246-891D-D95389743D2A}" srcOrd="0" destOrd="0" presId="urn:microsoft.com/office/officeart/2005/8/layout/default"/>
    <dgm:cxn modelId="{E8C69727-0B49-48E4-9439-D5FD358F8575}" srcId="{5B511A41-468F-41D6-95FD-F635C831FD96}" destId="{6DC0990F-1F41-494A-9AF6-3E58F48097B9}" srcOrd="2" destOrd="0" parTransId="{BD53A652-D993-437A-9E88-D6EB267AD85D}" sibTransId="{57D1CAA9-F41E-4B62-B543-A57AB5F8B222}"/>
    <dgm:cxn modelId="{C70B512A-8635-431F-A417-AA4946B22ED3}" type="presOf" srcId="{F42181C5-F2AE-460B-AD3A-4F367D77DBFA}" destId="{027433C1-A3BB-B84E-B1BB-BDE441DD9555}" srcOrd="0" destOrd="0" presId="urn:microsoft.com/office/officeart/2005/8/layout/default"/>
    <dgm:cxn modelId="{A3218E2E-5B3D-4022-B21E-2062E7BA6300}" type="presOf" srcId="{BA87AA39-1911-461F-B5E2-6F7E3FB102BB}" destId="{21DD5E80-BE8C-48ED-BD37-FA862C0F9EE0}" srcOrd="0" destOrd="0" presId="urn:microsoft.com/office/officeart/2005/8/layout/default"/>
    <dgm:cxn modelId="{431EAC3F-6709-4F70-A343-7FF5879564CA}" type="presOf" srcId="{6DC0990F-1F41-494A-9AF6-3E58F48097B9}" destId="{20C60C3D-4295-3546-B808-47ED0D95E68E}" srcOrd="0" destOrd="0" presId="urn:microsoft.com/office/officeart/2005/8/layout/default"/>
    <dgm:cxn modelId="{77FB1F62-118F-437C-98DC-8C0FFAD010AB}" type="presOf" srcId="{A02D452A-B315-4B51-BF53-ECE2484C6768}" destId="{814AE46B-98D7-7E40-9974-47BCEA2687A5}" srcOrd="0" destOrd="0" presId="urn:microsoft.com/office/officeart/2005/8/layout/default"/>
    <dgm:cxn modelId="{E3BB718A-8876-C146-900C-C229B9689DFB}" srcId="{5B511A41-468F-41D6-95FD-F635C831FD96}" destId="{CDF23B4C-66D1-0348-8CD2-2CED5AC16D86}" srcOrd="7" destOrd="0" parTransId="{025A34E2-7F22-414E-8E87-C60EEF850E5E}" sibTransId="{417F39F2-1ACB-D54E-95EA-182171B9F4B0}"/>
    <dgm:cxn modelId="{552B33A9-B6B1-4AA6-874C-C5BB430C64BC}" srcId="{5B511A41-468F-41D6-95FD-F635C831FD96}" destId="{AD714737-B572-4125-9A87-18ACFC9DA47C}" srcOrd="1" destOrd="0" parTransId="{D4992ED1-4EFA-46FF-AE48-0BA74A724505}" sibTransId="{3240BE93-49A1-449C-B79E-397C73BFF2D0}"/>
    <dgm:cxn modelId="{03D09BB2-0EDB-497F-9701-58FDD8D8223D}" type="presOf" srcId="{CDF23B4C-66D1-0348-8CD2-2CED5AC16D86}" destId="{2B6F31DC-85EC-C54D-8BE9-D1D3A914142F}" srcOrd="0" destOrd="0" presId="urn:microsoft.com/office/officeart/2005/8/layout/default"/>
    <dgm:cxn modelId="{C23A6EBC-A90F-41E0-B392-12724FA6F549}" type="presOf" srcId="{A83D43AB-B36E-4557-BC45-95B7E93EA366}" destId="{BCD627E5-70BB-804D-94A4-B027A134E028}" srcOrd="0" destOrd="0" presId="urn:microsoft.com/office/officeart/2005/8/layout/default"/>
    <dgm:cxn modelId="{4CF1B7CA-3051-434E-8FAB-EB30FE9781A8}" type="presOf" srcId="{5B511A41-468F-41D6-95FD-F635C831FD96}" destId="{54B261AB-8F04-AA46-ADBE-314B62AFCC65}" srcOrd="0" destOrd="0" presId="urn:microsoft.com/office/officeart/2005/8/layout/default"/>
    <dgm:cxn modelId="{1C6204E2-F81F-4DBA-AA02-974C5E7086A2}" srcId="{5B511A41-468F-41D6-95FD-F635C831FD96}" destId="{A83D43AB-B36E-4557-BC45-95B7E93EA366}" srcOrd="0" destOrd="0" parTransId="{80108286-32D1-4FBF-B1A6-4EC49362DBA3}" sibTransId="{430DD225-C7D6-4DD6-988F-A34CD4EA3BE9}"/>
    <dgm:cxn modelId="{67B4FEE7-B552-47C9-B972-62E8F74A7CF3}" srcId="{5B511A41-468F-41D6-95FD-F635C831FD96}" destId="{C9F013EF-B431-45B1-B416-5E3262C6956B}" srcOrd="3" destOrd="0" parTransId="{B923045A-E252-458C-9BA1-C581E4BAD6C8}" sibTransId="{837FE1EC-66AC-4A02-83D5-E243B1CCF53F}"/>
    <dgm:cxn modelId="{21F6A9F7-D26E-4E25-BD48-144559A8A834}" srcId="{5B511A41-468F-41D6-95FD-F635C831FD96}" destId="{A02D452A-B315-4B51-BF53-ECE2484C6768}" srcOrd="4" destOrd="0" parTransId="{8F1F73BC-B845-4035-A1D6-EA13E9060674}" sibTransId="{7BB1B814-CE6D-453E-98B1-0C99A2334E1A}"/>
    <dgm:cxn modelId="{B90745FB-AB08-4E2B-B98C-45299E9FB8F1}" type="presOf" srcId="{AD714737-B572-4125-9A87-18ACFC9DA47C}" destId="{798FCA4A-A5E4-A24E-A80A-EAA128AEC202}" srcOrd="0" destOrd="0" presId="urn:microsoft.com/office/officeart/2005/8/layout/default"/>
    <dgm:cxn modelId="{ED86D8DA-2E02-4E3B-BC88-112B7321351F}" type="presParOf" srcId="{54B261AB-8F04-AA46-ADBE-314B62AFCC65}" destId="{BCD627E5-70BB-804D-94A4-B027A134E028}" srcOrd="0" destOrd="0" presId="urn:microsoft.com/office/officeart/2005/8/layout/default"/>
    <dgm:cxn modelId="{26BC7AC2-2B17-45A7-8267-9C752FFB44F8}" type="presParOf" srcId="{54B261AB-8F04-AA46-ADBE-314B62AFCC65}" destId="{60E1BA97-7D2A-2547-AEBD-08A5BBEFC676}" srcOrd="1" destOrd="0" presId="urn:microsoft.com/office/officeart/2005/8/layout/default"/>
    <dgm:cxn modelId="{81A23B68-C1CD-4CF6-A7B8-8FDB8793C6D9}" type="presParOf" srcId="{54B261AB-8F04-AA46-ADBE-314B62AFCC65}" destId="{798FCA4A-A5E4-A24E-A80A-EAA128AEC202}" srcOrd="2" destOrd="0" presId="urn:microsoft.com/office/officeart/2005/8/layout/default"/>
    <dgm:cxn modelId="{7FE1D793-375B-45A3-8B0B-04103D240529}" type="presParOf" srcId="{54B261AB-8F04-AA46-ADBE-314B62AFCC65}" destId="{6ABB158A-B665-ED4A-8CD4-0D223683A273}" srcOrd="3" destOrd="0" presId="urn:microsoft.com/office/officeart/2005/8/layout/default"/>
    <dgm:cxn modelId="{DDABEE7F-CEAD-4F0C-8A89-BEB178FEB5BC}" type="presParOf" srcId="{54B261AB-8F04-AA46-ADBE-314B62AFCC65}" destId="{20C60C3D-4295-3546-B808-47ED0D95E68E}" srcOrd="4" destOrd="0" presId="urn:microsoft.com/office/officeart/2005/8/layout/default"/>
    <dgm:cxn modelId="{B1E0850C-515A-4E5F-A183-47ED1692C928}" type="presParOf" srcId="{54B261AB-8F04-AA46-ADBE-314B62AFCC65}" destId="{1070C1AD-5269-9D47-B597-9904F4D731E5}" srcOrd="5" destOrd="0" presId="urn:microsoft.com/office/officeart/2005/8/layout/default"/>
    <dgm:cxn modelId="{D5AF0EB0-E65F-49F8-AF8B-36FB0245B51D}" type="presParOf" srcId="{54B261AB-8F04-AA46-ADBE-314B62AFCC65}" destId="{EE25A58E-FCB7-4246-891D-D95389743D2A}" srcOrd="6" destOrd="0" presId="urn:microsoft.com/office/officeart/2005/8/layout/default"/>
    <dgm:cxn modelId="{F8E898F2-94AC-48B1-B9FF-4CAD82DBE389}" type="presParOf" srcId="{54B261AB-8F04-AA46-ADBE-314B62AFCC65}" destId="{7DB746CB-6F02-A848-9448-34FAC89C80B6}" srcOrd="7" destOrd="0" presId="urn:microsoft.com/office/officeart/2005/8/layout/default"/>
    <dgm:cxn modelId="{C1247C96-78FA-47E6-9028-E1200B972AA4}" type="presParOf" srcId="{54B261AB-8F04-AA46-ADBE-314B62AFCC65}" destId="{814AE46B-98D7-7E40-9974-47BCEA2687A5}" srcOrd="8" destOrd="0" presId="urn:microsoft.com/office/officeart/2005/8/layout/default"/>
    <dgm:cxn modelId="{CF795D16-6BC0-4D0C-9C26-927706FD1548}" type="presParOf" srcId="{54B261AB-8F04-AA46-ADBE-314B62AFCC65}" destId="{4BC5466F-8791-6447-B832-C723E294AE18}" srcOrd="9" destOrd="0" presId="urn:microsoft.com/office/officeart/2005/8/layout/default"/>
    <dgm:cxn modelId="{5349ED5E-0FD3-45E4-A94F-DCDE7642C87B}" type="presParOf" srcId="{54B261AB-8F04-AA46-ADBE-314B62AFCC65}" destId="{027433C1-A3BB-B84E-B1BB-BDE441DD9555}" srcOrd="10" destOrd="0" presId="urn:microsoft.com/office/officeart/2005/8/layout/default"/>
    <dgm:cxn modelId="{109FE3F0-9C91-4303-A7AE-C6575FCE99B9}" type="presParOf" srcId="{54B261AB-8F04-AA46-ADBE-314B62AFCC65}" destId="{7AA5671A-4CC7-B44B-8036-FB859607E511}" srcOrd="11" destOrd="0" presId="urn:microsoft.com/office/officeart/2005/8/layout/default"/>
    <dgm:cxn modelId="{C280CD14-010E-4604-8160-92416CD22FB1}" type="presParOf" srcId="{54B261AB-8F04-AA46-ADBE-314B62AFCC65}" destId="{21DD5E80-BE8C-48ED-BD37-FA862C0F9EE0}" srcOrd="12" destOrd="0" presId="urn:microsoft.com/office/officeart/2005/8/layout/default"/>
    <dgm:cxn modelId="{E3785671-0677-47B5-9DAA-5DC28EEA0B44}" type="presParOf" srcId="{54B261AB-8F04-AA46-ADBE-314B62AFCC65}" destId="{D6FA6E29-D285-4147-8F41-0899FAD00B7B}" srcOrd="13" destOrd="0" presId="urn:microsoft.com/office/officeart/2005/8/layout/default"/>
    <dgm:cxn modelId="{3513FB60-74CA-4AB4-86B0-3195911AAEEC}" type="presParOf" srcId="{54B261AB-8F04-AA46-ADBE-314B62AFCC65}" destId="{2B6F31DC-85EC-C54D-8BE9-D1D3A914142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E610A-145B-094F-A66E-DCB9BE3FEFB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3C84BBF-8487-AC47-814D-560E9B5CD7B1}">
      <dgm:prSet phldrT="[Text]"/>
      <dgm:spPr/>
      <dgm:t>
        <a:bodyPr/>
        <a:lstStyle/>
        <a:p>
          <a:r>
            <a:rPr lang="en-US"/>
            <a:t>Insufficient research and/or creative accomplishment or productivity</a:t>
          </a:r>
        </a:p>
      </dgm:t>
    </dgm:pt>
    <dgm:pt modelId="{A9E723A7-BC57-EE43-9E6A-32135A0E269F}" type="parTrans" cxnId="{63940916-9644-F94D-BB82-E1FE1704CB41}">
      <dgm:prSet/>
      <dgm:spPr/>
      <dgm:t>
        <a:bodyPr/>
        <a:lstStyle/>
        <a:p>
          <a:endParaRPr lang="en-US"/>
        </a:p>
      </dgm:t>
    </dgm:pt>
    <dgm:pt modelId="{853FBB9A-9CC6-8A4E-90E5-77D02EB749F5}" type="sibTrans" cxnId="{63940916-9644-F94D-BB82-E1FE1704CB41}">
      <dgm:prSet/>
      <dgm:spPr/>
      <dgm:t>
        <a:bodyPr/>
        <a:lstStyle/>
        <a:p>
          <a:endParaRPr lang="en-US"/>
        </a:p>
      </dgm:t>
    </dgm:pt>
    <dgm:pt modelId="{6810FC69-27CF-9E44-82AE-54F0FA41E4B3}">
      <dgm:prSet/>
      <dgm:spPr/>
      <dgm:t>
        <a:bodyPr/>
        <a:lstStyle/>
        <a:p>
          <a:r>
            <a:rPr lang="en-US"/>
            <a:t>A fear of failure</a:t>
          </a:r>
        </a:p>
      </dgm:t>
    </dgm:pt>
    <dgm:pt modelId="{06D67083-7737-9C45-A756-7B4B72A9747B}" type="parTrans" cxnId="{F622E0CF-AD57-8440-B022-92BA2C06D3BD}">
      <dgm:prSet/>
      <dgm:spPr/>
      <dgm:t>
        <a:bodyPr/>
        <a:lstStyle/>
        <a:p>
          <a:endParaRPr lang="en-US"/>
        </a:p>
      </dgm:t>
    </dgm:pt>
    <dgm:pt modelId="{D0ABF22B-CE2C-8249-AE54-467B48CDFB7A}" type="sibTrans" cxnId="{F622E0CF-AD57-8440-B022-92BA2C06D3BD}">
      <dgm:prSet/>
      <dgm:spPr/>
      <dgm:t>
        <a:bodyPr/>
        <a:lstStyle/>
        <a:p>
          <a:endParaRPr lang="en-US"/>
        </a:p>
      </dgm:t>
    </dgm:pt>
    <dgm:pt modelId="{D2EFF8EE-CC00-4E49-A3DA-59950957E4EE}">
      <dgm:prSet/>
      <dgm:spPr/>
      <dgm:t>
        <a:bodyPr/>
        <a:lstStyle/>
        <a:p>
          <a:r>
            <a:rPr lang="en-US"/>
            <a:t>Workload paralysis</a:t>
          </a:r>
        </a:p>
      </dgm:t>
    </dgm:pt>
    <dgm:pt modelId="{AFAFA52E-EF9A-444A-AC7B-5FDCB9A4E74E}" type="parTrans" cxnId="{5DE66C80-B57C-B449-BB3A-5093AF4BE048}">
      <dgm:prSet/>
      <dgm:spPr/>
      <dgm:t>
        <a:bodyPr/>
        <a:lstStyle/>
        <a:p>
          <a:endParaRPr lang="en-US"/>
        </a:p>
      </dgm:t>
    </dgm:pt>
    <dgm:pt modelId="{145E7D25-A57F-7E46-8C25-6C8562D942B0}" type="sibTrans" cxnId="{5DE66C80-B57C-B449-BB3A-5093AF4BE048}">
      <dgm:prSet/>
      <dgm:spPr/>
      <dgm:t>
        <a:bodyPr/>
        <a:lstStyle/>
        <a:p>
          <a:endParaRPr lang="en-US"/>
        </a:p>
      </dgm:t>
    </dgm:pt>
    <dgm:pt modelId="{E2FF00BB-63D3-0845-981E-88E3171EEA89}">
      <dgm:prSet/>
      <dgm:spPr/>
      <dgm:t>
        <a:bodyPr/>
        <a:lstStyle/>
        <a:p>
          <a:r>
            <a:rPr lang="en-US"/>
            <a:t>Inertia</a:t>
          </a:r>
        </a:p>
      </dgm:t>
    </dgm:pt>
    <dgm:pt modelId="{606D74C5-A05E-A149-8744-242414704629}" type="parTrans" cxnId="{0FD63D9C-CE0B-9241-88E5-D7ADAF4B4A8F}">
      <dgm:prSet/>
      <dgm:spPr/>
      <dgm:t>
        <a:bodyPr/>
        <a:lstStyle/>
        <a:p>
          <a:endParaRPr lang="en-US"/>
        </a:p>
      </dgm:t>
    </dgm:pt>
    <dgm:pt modelId="{871AA1DF-6AFF-C742-93C5-DE9EDB3D270F}" type="sibTrans" cxnId="{0FD63D9C-CE0B-9241-88E5-D7ADAF4B4A8F}">
      <dgm:prSet/>
      <dgm:spPr/>
      <dgm:t>
        <a:bodyPr/>
        <a:lstStyle/>
        <a:p>
          <a:endParaRPr lang="en-US"/>
        </a:p>
      </dgm:t>
    </dgm:pt>
    <dgm:pt modelId="{3DA2F507-7A85-0D46-AF4D-FAC44D30C39E}">
      <dgm:prSet phldrT="[Text]"/>
      <dgm:spPr/>
      <dgm:t>
        <a:bodyPr/>
        <a:lstStyle/>
        <a:p>
          <a:r>
            <a:rPr lang="en-US"/>
            <a:t>Exhaustion after tenure</a:t>
          </a:r>
        </a:p>
      </dgm:t>
    </dgm:pt>
    <dgm:pt modelId="{4DD6FFFD-AFD0-2B45-BAD3-4752A24B2582}" type="parTrans" cxnId="{B038B2F9-7A4A-2B4E-A29D-D990699521F3}">
      <dgm:prSet/>
      <dgm:spPr/>
    </dgm:pt>
    <dgm:pt modelId="{4AEB975E-B9C7-184F-B53A-DAE708FF9F90}" type="sibTrans" cxnId="{B038B2F9-7A4A-2B4E-A29D-D990699521F3}">
      <dgm:prSet/>
      <dgm:spPr/>
    </dgm:pt>
    <dgm:pt modelId="{53C75013-DFAD-0C4F-A693-2DEB565CE2E9}">
      <dgm:prSet phldrT="[Text]"/>
      <dgm:spPr/>
      <dgm:t>
        <a:bodyPr/>
        <a:lstStyle/>
        <a:p>
          <a:r>
            <a:rPr lang="en-US"/>
            <a:t>Overwhelmed by the context or environment at home or work</a:t>
          </a:r>
        </a:p>
      </dgm:t>
    </dgm:pt>
    <dgm:pt modelId="{4D5F1170-3C00-CF4E-9816-E1A53317FD05}" type="parTrans" cxnId="{23A3FA04-CCBD-264A-8CBD-5025372759D2}">
      <dgm:prSet/>
      <dgm:spPr/>
    </dgm:pt>
    <dgm:pt modelId="{12691FC4-7024-CD4A-B4C5-EEB0FF111F8A}" type="sibTrans" cxnId="{23A3FA04-CCBD-264A-8CBD-5025372759D2}">
      <dgm:prSet/>
      <dgm:spPr/>
    </dgm:pt>
    <dgm:pt modelId="{B61C3523-E574-964B-B3F2-710C4226BD95}" type="pres">
      <dgm:prSet presAssocID="{9E6E610A-145B-094F-A66E-DCB9BE3FEFB8}" presName="diagram" presStyleCnt="0">
        <dgm:presLayoutVars>
          <dgm:dir/>
          <dgm:resizeHandles val="exact"/>
        </dgm:presLayoutVars>
      </dgm:prSet>
      <dgm:spPr/>
    </dgm:pt>
    <dgm:pt modelId="{247EBC3C-4DDE-1A48-8991-2E75DBCA585C}" type="pres">
      <dgm:prSet presAssocID="{3DA2F507-7A85-0D46-AF4D-FAC44D30C39E}" presName="node" presStyleLbl="node1" presStyleIdx="0" presStyleCnt="6">
        <dgm:presLayoutVars>
          <dgm:bulletEnabled val="1"/>
        </dgm:presLayoutVars>
      </dgm:prSet>
      <dgm:spPr/>
    </dgm:pt>
    <dgm:pt modelId="{A36BDC84-594E-EB4C-BE9E-73D7CF082B02}" type="pres">
      <dgm:prSet presAssocID="{4AEB975E-B9C7-184F-B53A-DAE708FF9F90}" presName="sibTrans" presStyleCnt="0"/>
      <dgm:spPr/>
    </dgm:pt>
    <dgm:pt modelId="{CC0F5FFB-DF3A-B94F-9E96-8BD56A860B88}" type="pres">
      <dgm:prSet presAssocID="{53C75013-DFAD-0C4F-A693-2DEB565CE2E9}" presName="node" presStyleLbl="node1" presStyleIdx="1" presStyleCnt="6">
        <dgm:presLayoutVars>
          <dgm:bulletEnabled val="1"/>
        </dgm:presLayoutVars>
      </dgm:prSet>
      <dgm:spPr/>
    </dgm:pt>
    <dgm:pt modelId="{9D9C2B63-C613-AC44-A519-DD0E3BEF82A9}" type="pres">
      <dgm:prSet presAssocID="{12691FC4-7024-CD4A-B4C5-EEB0FF111F8A}" presName="sibTrans" presStyleCnt="0"/>
      <dgm:spPr/>
    </dgm:pt>
    <dgm:pt modelId="{33A28AF2-61B5-3C43-A099-5C69E97029BC}" type="pres">
      <dgm:prSet presAssocID="{03C84BBF-8487-AC47-814D-560E9B5CD7B1}" presName="node" presStyleLbl="node1" presStyleIdx="2" presStyleCnt="6">
        <dgm:presLayoutVars>
          <dgm:bulletEnabled val="1"/>
        </dgm:presLayoutVars>
      </dgm:prSet>
      <dgm:spPr/>
    </dgm:pt>
    <dgm:pt modelId="{DF23E313-2E24-124B-8D9B-96953D463C1D}" type="pres">
      <dgm:prSet presAssocID="{853FBB9A-9CC6-8A4E-90E5-77D02EB749F5}" presName="sibTrans" presStyleCnt="0"/>
      <dgm:spPr/>
    </dgm:pt>
    <dgm:pt modelId="{9527F4B7-FD8B-3649-889F-716F1FE66F20}" type="pres">
      <dgm:prSet presAssocID="{6810FC69-27CF-9E44-82AE-54F0FA41E4B3}" presName="node" presStyleLbl="node1" presStyleIdx="3" presStyleCnt="6">
        <dgm:presLayoutVars>
          <dgm:bulletEnabled val="1"/>
        </dgm:presLayoutVars>
      </dgm:prSet>
      <dgm:spPr/>
    </dgm:pt>
    <dgm:pt modelId="{9554FEE1-E519-B24B-83E8-84ED6F56AA33}" type="pres">
      <dgm:prSet presAssocID="{D0ABF22B-CE2C-8249-AE54-467B48CDFB7A}" presName="sibTrans" presStyleCnt="0"/>
      <dgm:spPr/>
    </dgm:pt>
    <dgm:pt modelId="{B682D3ED-D22E-5A4B-8B0A-46D8B7B82249}" type="pres">
      <dgm:prSet presAssocID="{D2EFF8EE-CC00-4E49-A3DA-59950957E4EE}" presName="node" presStyleLbl="node1" presStyleIdx="4" presStyleCnt="6">
        <dgm:presLayoutVars>
          <dgm:bulletEnabled val="1"/>
        </dgm:presLayoutVars>
      </dgm:prSet>
      <dgm:spPr/>
    </dgm:pt>
    <dgm:pt modelId="{3875988A-7A84-3140-AAA0-AD18A36B1BD1}" type="pres">
      <dgm:prSet presAssocID="{145E7D25-A57F-7E46-8C25-6C8562D942B0}" presName="sibTrans" presStyleCnt="0"/>
      <dgm:spPr/>
    </dgm:pt>
    <dgm:pt modelId="{435A73EF-CBD6-A345-8D70-0A4466143C85}" type="pres">
      <dgm:prSet presAssocID="{E2FF00BB-63D3-0845-981E-88E3171EEA89}" presName="node" presStyleLbl="node1" presStyleIdx="5" presStyleCnt="6">
        <dgm:presLayoutVars>
          <dgm:bulletEnabled val="1"/>
        </dgm:presLayoutVars>
      </dgm:prSet>
      <dgm:spPr/>
    </dgm:pt>
  </dgm:ptLst>
  <dgm:cxnLst>
    <dgm:cxn modelId="{23A3FA04-CCBD-264A-8CBD-5025372759D2}" srcId="{9E6E610A-145B-094F-A66E-DCB9BE3FEFB8}" destId="{53C75013-DFAD-0C4F-A693-2DEB565CE2E9}" srcOrd="1" destOrd="0" parTransId="{4D5F1170-3C00-CF4E-9816-E1A53317FD05}" sibTransId="{12691FC4-7024-CD4A-B4C5-EEB0FF111F8A}"/>
    <dgm:cxn modelId="{318E5405-1027-784B-BA7B-27E6FE5E0611}" type="presOf" srcId="{D2EFF8EE-CC00-4E49-A3DA-59950957E4EE}" destId="{B682D3ED-D22E-5A4B-8B0A-46D8B7B82249}" srcOrd="0" destOrd="0" presId="urn:microsoft.com/office/officeart/2005/8/layout/default"/>
    <dgm:cxn modelId="{724F8E10-5A93-0147-AA5C-A99D703B6708}" type="presOf" srcId="{6810FC69-27CF-9E44-82AE-54F0FA41E4B3}" destId="{9527F4B7-FD8B-3649-889F-716F1FE66F20}" srcOrd="0" destOrd="0" presId="urn:microsoft.com/office/officeart/2005/8/layout/default"/>
    <dgm:cxn modelId="{63940916-9644-F94D-BB82-E1FE1704CB41}" srcId="{9E6E610A-145B-094F-A66E-DCB9BE3FEFB8}" destId="{03C84BBF-8487-AC47-814D-560E9B5CD7B1}" srcOrd="2" destOrd="0" parTransId="{A9E723A7-BC57-EE43-9E6A-32135A0E269F}" sibTransId="{853FBB9A-9CC6-8A4E-90E5-77D02EB749F5}"/>
    <dgm:cxn modelId="{46C7C162-702F-FC40-B51F-C6C5894A931A}" type="presOf" srcId="{53C75013-DFAD-0C4F-A693-2DEB565CE2E9}" destId="{CC0F5FFB-DF3A-B94F-9E96-8BD56A860B88}" srcOrd="0" destOrd="0" presId="urn:microsoft.com/office/officeart/2005/8/layout/default"/>
    <dgm:cxn modelId="{6F7C0757-8737-6342-AB7F-F933317AC5B8}" type="presOf" srcId="{03C84BBF-8487-AC47-814D-560E9B5CD7B1}" destId="{33A28AF2-61B5-3C43-A099-5C69E97029BC}" srcOrd="0" destOrd="0" presId="urn:microsoft.com/office/officeart/2005/8/layout/default"/>
    <dgm:cxn modelId="{5DE66C80-B57C-B449-BB3A-5093AF4BE048}" srcId="{9E6E610A-145B-094F-A66E-DCB9BE3FEFB8}" destId="{D2EFF8EE-CC00-4E49-A3DA-59950957E4EE}" srcOrd="4" destOrd="0" parTransId="{AFAFA52E-EF9A-444A-AC7B-5FDCB9A4E74E}" sibTransId="{145E7D25-A57F-7E46-8C25-6C8562D942B0}"/>
    <dgm:cxn modelId="{0FD63D9C-CE0B-9241-88E5-D7ADAF4B4A8F}" srcId="{9E6E610A-145B-094F-A66E-DCB9BE3FEFB8}" destId="{E2FF00BB-63D3-0845-981E-88E3171EEA89}" srcOrd="5" destOrd="0" parTransId="{606D74C5-A05E-A149-8744-242414704629}" sibTransId="{871AA1DF-6AFF-C742-93C5-DE9EDB3D270F}"/>
    <dgm:cxn modelId="{709B14B8-DA62-D249-86B7-98CC090111CD}" type="presOf" srcId="{E2FF00BB-63D3-0845-981E-88E3171EEA89}" destId="{435A73EF-CBD6-A345-8D70-0A4466143C85}" srcOrd="0" destOrd="0" presId="urn:microsoft.com/office/officeart/2005/8/layout/default"/>
    <dgm:cxn modelId="{F622E0CF-AD57-8440-B022-92BA2C06D3BD}" srcId="{9E6E610A-145B-094F-A66E-DCB9BE3FEFB8}" destId="{6810FC69-27CF-9E44-82AE-54F0FA41E4B3}" srcOrd="3" destOrd="0" parTransId="{06D67083-7737-9C45-A756-7B4B72A9747B}" sibTransId="{D0ABF22B-CE2C-8249-AE54-467B48CDFB7A}"/>
    <dgm:cxn modelId="{B74524E9-D8F4-E14F-AD1D-2C6373B6DC15}" type="presOf" srcId="{3DA2F507-7A85-0D46-AF4D-FAC44D30C39E}" destId="{247EBC3C-4DDE-1A48-8991-2E75DBCA585C}" srcOrd="0" destOrd="0" presId="urn:microsoft.com/office/officeart/2005/8/layout/default"/>
    <dgm:cxn modelId="{B038B2F9-7A4A-2B4E-A29D-D990699521F3}" srcId="{9E6E610A-145B-094F-A66E-DCB9BE3FEFB8}" destId="{3DA2F507-7A85-0D46-AF4D-FAC44D30C39E}" srcOrd="0" destOrd="0" parTransId="{4DD6FFFD-AFD0-2B45-BAD3-4752A24B2582}" sibTransId="{4AEB975E-B9C7-184F-B53A-DAE708FF9F90}"/>
    <dgm:cxn modelId="{3E7DC8FA-0971-7343-89E4-4B920EA9B00A}" type="presOf" srcId="{9E6E610A-145B-094F-A66E-DCB9BE3FEFB8}" destId="{B61C3523-E574-964B-B3F2-710C4226BD95}" srcOrd="0" destOrd="0" presId="urn:microsoft.com/office/officeart/2005/8/layout/default"/>
    <dgm:cxn modelId="{3C4E4DCF-56AC-D447-ADFE-70A9CBEC9455}" type="presParOf" srcId="{B61C3523-E574-964B-B3F2-710C4226BD95}" destId="{247EBC3C-4DDE-1A48-8991-2E75DBCA585C}" srcOrd="0" destOrd="0" presId="urn:microsoft.com/office/officeart/2005/8/layout/default"/>
    <dgm:cxn modelId="{474C7F7D-4273-4B44-84AC-148F848BC478}" type="presParOf" srcId="{B61C3523-E574-964B-B3F2-710C4226BD95}" destId="{A36BDC84-594E-EB4C-BE9E-73D7CF082B02}" srcOrd="1" destOrd="0" presId="urn:microsoft.com/office/officeart/2005/8/layout/default"/>
    <dgm:cxn modelId="{F58D0AD0-F42B-4048-B555-214723A79D1F}" type="presParOf" srcId="{B61C3523-E574-964B-B3F2-710C4226BD95}" destId="{CC0F5FFB-DF3A-B94F-9E96-8BD56A860B88}" srcOrd="2" destOrd="0" presId="urn:microsoft.com/office/officeart/2005/8/layout/default"/>
    <dgm:cxn modelId="{86FFBB1F-EED5-FA41-BA09-B9B9A5C04564}" type="presParOf" srcId="{B61C3523-E574-964B-B3F2-710C4226BD95}" destId="{9D9C2B63-C613-AC44-A519-DD0E3BEF82A9}" srcOrd="3" destOrd="0" presId="urn:microsoft.com/office/officeart/2005/8/layout/default"/>
    <dgm:cxn modelId="{B33F0224-7363-6A44-BDE6-D79B520CD7D1}" type="presParOf" srcId="{B61C3523-E574-964B-B3F2-710C4226BD95}" destId="{33A28AF2-61B5-3C43-A099-5C69E97029BC}" srcOrd="4" destOrd="0" presId="urn:microsoft.com/office/officeart/2005/8/layout/default"/>
    <dgm:cxn modelId="{9AC554B1-F122-4E46-886B-85B8FC213565}" type="presParOf" srcId="{B61C3523-E574-964B-B3F2-710C4226BD95}" destId="{DF23E313-2E24-124B-8D9B-96953D463C1D}" srcOrd="5" destOrd="0" presId="urn:microsoft.com/office/officeart/2005/8/layout/default"/>
    <dgm:cxn modelId="{79E3F65A-0C59-4E49-B753-905368424CEA}" type="presParOf" srcId="{B61C3523-E574-964B-B3F2-710C4226BD95}" destId="{9527F4B7-FD8B-3649-889F-716F1FE66F20}" srcOrd="6" destOrd="0" presId="urn:microsoft.com/office/officeart/2005/8/layout/default"/>
    <dgm:cxn modelId="{A02040CB-9935-2B41-8327-F781B0CA7076}" type="presParOf" srcId="{B61C3523-E574-964B-B3F2-710C4226BD95}" destId="{9554FEE1-E519-B24B-83E8-84ED6F56AA33}" srcOrd="7" destOrd="0" presId="urn:microsoft.com/office/officeart/2005/8/layout/default"/>
    <dgm:cxn modelId="{836E22D1-91E5-164F-B8CB-7750E2AA9799}" type="presParOf" srcId="{B61C3523-E574-964B-B3F2-710C4226BD95}" destId="{B682D3ED-D22E-5A4B-8B0A-46D8B7B82249}" srcOrd="8" destOrd="0" presId="urn:microsoft.com/office/officeart/2005/8/layout/default"/>
    <dgm:cxn modelId="{E4ACC3E5-1187-4F41-B3AA-AC60A8221C4B}" type="presParOf" srcId="{B61C3523-E574-964B-B3F2-710C4226BD95}" destId="{3875988A-7A84-3140-AAA0-AD18A36B1BD1}" srcOrd="9" destOrd="0" presId="urn:microsoft.com/office/officeart/2005/8/layout/default"/>
    <dgm:cxn modelId="{A37CA552-C3EA-3E4B-A421-8C96189F8EA0}" type="presParOf" srcId="{B61C3523-E574-964B-B3F2-710C4226BD95}" destId="{435A73EF-CBD6-A345-8D70-0A4466143C8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0A99F5-6ECA-4272-85E5-B6F28CFF68FB}"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5A4DC1F4-0C4B-4CED-9770-F1A0F49BFF47}">
      <dgm:prSet/>
      <dgm:spPr/>
      <dgm:t>
        <a:bodyPr/>
        <a:lstStyle/>
        <a:p>
          <a:r>
            <a:rPr lang="en-US" b="1"/>
            <a:t>Concerns about the health of a program</a:t>
          </a:r>
          <a:endParaRPr lang="en-US"/>
        </a:p>
      </dgm:t>
    </dgm:pt>
    <dgm:pt modelId="{A8F65878-596F-4C58-84A6-D7D227CBB742}" type="parTrans" cxnId="{6D7E2AD6-EEE3-4D3F-B683-95949F9DF408}">
      <dgm:prSet/>
      <dgm:spPr/>
      <dgm:t>
        <a:bodyPr/>
        <a:lstStyle/>
        <a:p>
          <a:endParaRPr lang="en-US"/>
        </a:p>
      </dgm:t>
    </dgm:pt>
    <dgm:pt modelId="{A16D7129-92E0-4FB7-B497-34F94036A5DD}" type="sibTrans" cxnId="{6D7E2AD6-EEE3-4D3F-B683-95949F9DF408}">
      <dgm:prSet/>
      <dgm:spPr/>
      <dgm:t>
        <a:bodyPr/>
        <a:lstStyle/>
        <a:p>
          <a:endParaRPr lang="en-US"/>
        </a:p>
      </dgm:t>
    </dgm:pt>
    <dgm:pt modelId="{6876FBEC-EAC9-4577-850D-6C2C116D2BA4}">
      <dgm:prSet/>
      <dgm:spPr/>
      <dgm:t>
        <a:bodyPr/>
        <a:lstStyle/>
        <a:p>
          <a:r>
            <a:rPr lang="en-US" b="1"/>
            <a:t>Potential lack of faculty leadership</a:t>
          </a:r>
          <a:endParaRPr lang="en-US"/>
        </a:p>
      </dgm:t>
    </dgm:pt>
    <dgm:pt modelId="{89E22A55-AB1F-4870-859B-20579340EEA4}" type="parTrans" cxnId="{01E22C72-3EE2-42F5-AFB9-757D8C2B7ED6}">
      <dgm:prSet/>
      <dgm:spPr/>
      <dgm:t>
        <a:bodyPr/>
        <a:lstStyle/>
        <a:p>
          <a:endParaRPr lang="en-US"/>
        </a:p>
      </dgm:t>
    </dgm:pt>
    <dgm:pt modelId="{DDD3F273-AFF2-49A4-A686-9F02D6B80542}" type="sibTrans" cxnId="{01E22C72-3EE2-42F5-AFB9-757D8C2B7ED6}">
      <dgm:prSet/>
      <dgm:spPr/>
      <dgm:t>
        <a:bodyPr/>
        <a:lstStyle/>
        <a:p>
          <a:endParaRPr lang="en-US"/>
        </a:p>
      </dgm:t>
    </dgm:pt>
    <dgm:pt modelId="{C375982B-A64B-42E6-AEDF-2EA24047278D}">
      <dgm:prSet/>
      <dgm:spPr/>
      <dgm:t>
        <a:bodyPr/>
        <a:lstStyle/>
        <a:p>
          <a:pPr rtl="0"/>
          <a:r>
            <a:rPr lang="en-US" b="1"/>
            <a:t>Critical representation</a:t>
          </a:r>
          <a:r>
            <a:rPr lang="en-US" b="1">
              <a:latin typeface="Calibri Light" panose="020F0302020204030204"/>
            </a:rPr>
            <a:t> </a:t>
          </a:r>
          <a:endParaRPr lang="en-US"/>
        </a:p>
      </dgm:t>
    </dgm:pt>
    <dgm:pt modelId="{B3D6E192-EF34-443E-BD43-F8ED58D4A6C8}" type="parTrans" cxnId="{D4D455F1-4814-466E-AB0E-021914A41E9A}">
      <dgm:prSet/>
      <dgm:spPr/>
      <dgm:t>
        <a:bodyPr/>
        <a:lstStyle/>
        <a:p>
          <a:endParaRPr lang="en-US"/>
        </a:p>
      </dgm:t>
    </dgm:pt>
    <dgm:pt modelId="{D2A75F29-B48C-4AF6-8A08-9B9A2DAE2AF4}" type="sibTrans" cxnId="{D4D455F1-4814-466E-AB0E-021914A41E9A}">
      <dgm:prSet/>
      <dgm:spPr/>
      <dgm:t>
        <a:bodyPr/>
        <a:lstStyle/>
        <a:p>
          <a:endParaRPr lang="en-US"/>
        </a:p>
      </dgm:t>
    </dgm:pt>
    <dgm:pt modelId="{D2B30818-F5F0-4AB4-8B75-601D711F09C4}">
      <dgm:prSet/>
      <dgm:spPr/>
      <dgm:t>
        <a:bodyPr/>
        <a:lstStyle/>
        <a:p>
          <a:r>
            <a:rPr lang="en-US"/>
            <a:t>Certain committees (such as university-wide promotion committees) require that their members be full professors</a:t>
          </a:r>
        </a:p>
      </dgm:t>
    </dgm:pt>
    <dgm:pt modelId="{DCBBE2CE-CE69-442E-8F11-FE38CB602B3F}" type="parTrans" cxnId="{06F1DDCD-6040-440A-B4F5-D72566025C45}">
      <dgm:prSet/>
      <dgm:spPr/>
      <dgm:t>
        <a:bodyPr/>
        <a:lstStyle/>
        <a:p>
          <a:endParaRPr lang="en-US"/>
        </a:p>
      </dgm:t>
    </dgm:pt>
    <dgm:pt modelId="{73D3764C-CCC2-4495-A823-61723BC756AC}" type="sibTrans" cxnId="{06F1DDCD-6040-440A-B4F5-D72566025C45}">
      <dgm:prSet/>
      <dgm:spPr/>
      <dgm:t>
        <a:bodyPr/>
        <a:lstStyle/>
        <a:p>
          <a:endParaRPr lang="en-US"/>
        </a:p>
      </dgm:t>
    </dgm:pt>
    <dgm:pt modelId="{DE50A515-E566-49B7-8D3C-67642BBF1350}">
      <dgm:prSet/>
      <dgm:spPr/>
      <dgm:t>
        <a:bodyPr/>
        <a:lstStyle/>
        <a:p>
          <a:r>
            <a:rPr lang="en-US"/>
            <a:t>Too few can amount to an overburdening of those able to serve</a:t>
          </a:r>
        </a:p>
      </dgm:t>
    </dgm:pt>
    <dgm:pt modelId="{EA72E8DF-D69B-4B9F-AC7B-9A181CEC5EEC}" type="parTrans" cxnId="{E5EEE6FD-5953-462C-B61D-CF1828C33A8B}">
      <dgm:prSet/>
      <dgm:spPr/>
      <dgm:t>
        <a:bodyPr/>
        <a:lstStyle/>
        <a:p>
          <a:endParaRPr lang="en-US"/>
        </a:p>
      </dgm:t>
    </dgm:pt>
    <dgm:pt modelId="{A37268FE-E141-4984-B4DE-36F29479AA5F}" type="sibTrans" cxnId="{E5EEE6FD-5953-462C-B61D-CF1828C33A8B}">
      <dgm:prSet/>
      <dgm:spPr/>
      <dgm:t>
        <a:bodyPr/>
        <a:lstStyle/>
        <a:p>
          <a:endParaRPr lang="en-US"/>
        </a:p>
      </dgm:t>
    </dgm:pt>
    <dgm:pt modelId="{0F1B0F5D-BA3C-40AC-84E7-662D15FCFC20}" type="pres">
      <dgm:prSet presAssocID="{B70A99F5-6ECA-4272-85E5-B6F28CFF68FB}" presName="linear" presStyleCnt="0">
        <dgm:presLayoutVars>
          <dgm:dir/>
          <dgm:animLvl val="lvl"/>
          <dgm:resizeHandles val="exact"/>
        </dgm:presLayoutVars>
      </dgm:prSet>
      <dgm:spPr/>
    </dgm:pt>
    <dgm:pt modelId="{7E718188-FC7B-41C0-8EF4-54AA5FAC2C8C}" type="pres">
      <dgm:prSet presAssocID="{5A4DC1F4-0C4B-4CED-9770-F1A0F49BFF47}" presName="parentLin" presStyleCnt="0"/>
      <dgm:spPr/>
    </dgm:pt>
    <dgm:pt modelId="{FE2C34EC-EAA8-4976-BD14-7D5B99FED0F7}" type="pres">
      <dgm:prSet presAssocID="{5A4DC1F4-0C4B-4CED-9770-F1A0F49BFF47}" presName="parentLeftMargin" presStyleLbl="node1" presStyleIdx="0" presStyleCnt="3"/>
      <dgm:spPr/>
    </dgm:pt>
    <dgm:pt modelId="{444023B8-E411-4DAC-B5B0-BC17EE6BA30E}" type="pres">
      <dgm:prSet presAssocID="{5A4DC1F4-0C4B-4CED-9770-F1A0F49BFF47}" presName="parentText" presStyleLbl="node1" presStyleIdx="0" presStyleCnt="3">
        <dgm:presLayoutVars>
          <dgm:chMax val="0"/>
          <dgm:bulletEnabled val="1"/>
        </dgm:presLayoutVars>
      </dgm:prSet>
      <dgm:spPr/>
    </dgm:pt>
    <dgm:pt modelId="{9192B134-FC9E-46FC-A2E6-D06B9731567B}" type="pres">
      <dgm:prSet presAssocID="{5A4DC1F4-0C4B-4CED-9770-F1A0F49BFF47}" presName="negativeSpace" presStyleCnt="0"/>
      <dgm:spPr/>
    </dgm:pt>
    <dgm:pt modelId="{FCB7C8A0-BEA9-4195-B5C5-588CC3304FFC}" type="pres">
      <dgm:prSet presAssocID="{5A4DC1F4-0C4B-4CED-9770-F1A0F49BFF47}" presName="childText" presStyleLbl="conFgAcc1" presStyleIdx="0" presStyleCnt="3">
        <dgm:presLayoutVars>
          <dgm:bulletEnabled val="1"/>
        </dgm:presLayoutVars>
      </dgm:prSet>
      <dgm:spPr/>
    </dgm:pt>
    <dgm:pt modelId="{BABB87CB-4145-4A2D-BE59-3F23A88C78A8}" type="pres">
      <dgm:prSet presAssocID="{A16D7129-92E0-4FB7-B497-34F94036A5DD}" presName="spaceBetweenRectangles" presStyleCnt="0"/>
      <dgm:spPr/>
    </dgm:pt>
    <dgm:pt modelId="{FD09989D-C7F0-4E82-91C6-E1C3CC250526}" type="pres">
      <dgm:prSet presAssocID="{6876FBEC-EAC9-4577-850D-6C2C116D2BA4}" presName="parentLin" presStyleCnt="0"/>
      <dgm:spPr/>
    </dgm:pt>
    <dgm:pt modelId="{45A7AA96-F7D3-4455-990E-1A4A59249AC2}" type="pres">
      <dgm:prSet presAssocID="{6876FBEC-EAC9-4577-850D-6C2C116D2BA4}" presName="parentLeftMargin" presStyleLbl="node1" presStyleIdx="0" presStyleCnt="3"/>
      <dgm:spPr/>
    </dgm:pt>
    <dgm:pt modelId="{A2AFC1F7-E98C-45AA-ADCF-8D98BE51820D}" type="pres">
      <dgm:prSet presAssocID="{6876FBEC-EAC9-4577-850D-6C2C116D2BA4}" presName="parentText" presStyleLbl="node1" presStyleIdx="1" presStyleCnt="3">
        <dgm:presLayoutVars>
          <dgm:chMax val="0"/>
          <dgm:bulletEnabled val="1"/>
        </dgm:presLayoutVars>
      </dgm:prSet>
      <dgm:spPr/>
    </dgm:pt>
    <dgm:pt modelId="{BB1C729A-CE04-41D8-BC5F-ADD45BB0A27D}" type="pres">
      <dgm:prSet presAssocID="{6876FBEC-EAC9-4577-850D-6C2C116D2BA4}" presName="negativeSpace" presStyleCnt="0"/>
      <dgm:spPr/>
    </dgm:pt>
    <dgm:pt modelId="{459B29E0-7331-47AA-8342-71F853F68384}" type="pres">
      <dgm:prSet presAssocID="{6876FBEC-EAC9-4577-850D-6C2C116D2BA4}" presName="childText" presStyleLbl="conFgAcc1" presStyleIdx="1" presStyleCnt="3">
        <dgm:presLayoutVars>
          <dgm:bulletEnabled val="1"/>
        </dgm:presLayoutVars>
      </dgm:prSet>
      <dgm:spPr/>
    </dgm:pt>
    <dgm:pt modelId="{E84FA3DE-E609-4920-BCC8-2871C77F9257}" type="pres">
      <dgm:prSet presAssocID="{DDD3F273-AFF2-49A4-A686-9F02D6B80542}" presName="spaceBetweenRectangles" presStyleCnt="0"/>
      <dgm:spPr/>
    </dgm:pt>
    <dgm:pt modelId="{4F88CBE8-488B-4700-B198-09CB1A18A527}" type="pres">
      <dgm:prSet presAssocID="{C375982B-A64B-42E6-AEDF-2EA24047278D}" presName="parentLin" presStyleCnt="0"/>
      <dgm:spPr/>
    </dgm:pt>
    <dgm:pt modelId="{9578197B-8792-47F6-90BE-35A023891020}" type="pres">
      <dgm:prSet presAssocID="{C375982B-A64B-42E6-AEDF-2EA24047278D}" presName="parentLeftMargin" presStyleLbl="node1" presStyleIdx="1" presStyleCnt="3"/>
      <dgm:spPr/>
    </dgm:pt>
    <dgm:pt modelId="{7692BF09-4A36-45A4-9235-FCB44932B85E}" type="pres">
      <dgm:prSet presAssocID="{C375982B-A64B-42E6-AEDF-2EA24047278D}" presName="parentText" presStyleLbl="node1" presStyleIdx="2" presStyleCnt="3">
        <dgm:presLayoutVars>
          <dgm:chMax val="0"/>
          <dgm:bulletEnabled val="1"/>
        </dgm:presLayoutVars>
      </dgm:prSet>
      <dgm:spPr/>
    </dgm:pt>
    <dgm:pt modelId="{026CD433-1F6F-4045-B3E0-580C9E0E5436}" type="pres">
      <dgm:prSet presAssocID="{C375982B-A64B-42E6-AEDF-2EA24047278D}" presName="negativeSpace" presStyleCnt="0"/>
      <dgm:spPr/>
    </dgm:pt>
    <dgm:pt modelId="{E92D4400-8881-4C38-9E01-B73ED3A44E25}" type="pres">
      <dgm:prSet presAssocID="{C375982B-A64B-42E6-AEDF-2EA24047278D}" presName="childText" presStyleLbl="conFgAcc1" presStyleIdx="2" presStyleCnt="3">
        <dgm:presLayoutVars>
          <dgm:bulletEnabled val="1"/>
        </dgm:presLayoutVars>
      </dgm:prSet>
      <dgm:spPr/>
    </dgm:pt>
  </dgm:ptLst>
  <dgm:cxnLst>
    <dgm:cxn modelId="{46DC9B0B-8AE5-4E7A-8332-E64DA93A0189}" type="presOf" srcId="{C375982B-A64B-42E6-AEDF-2EA24047278D}" destId="{7692BF09-4A36-45A4-9235-FCB44932B85E}" srcOrd="1" destOrd="0" presId="urn:microsoft.com/office/officeart/2005/8/layout/list1"/>
    <dgm:cxn modelId="{D8F4F216-5C7F-498A-8B48-0EECEFBC8E93}" type="presOf" srcId="{DE50A515-E566-49B7-8D3C-67642BBF1350}" destId="{E92D4400-8881-4C38-9E01-B73ED3A44E25}" srcOrd="0" destOrd="1" presId="urn:microsoft.com/office/officeart/2005/8/layout/list1"/>
    <dgm:cxn modelId="{050A8436-0C54-4F18-AA94-869412C078D6}" type="presOf" srcId="{5A4DC1F4-0C4B-4CED-9770-F1A0F49BFF47}" destId="{444023B8-E411-4DAC-B5B0-BC17EE6BA30E}" srcOrd="1" destOrd="0" presId="urn:microsoft.com/office/officeart/2005/8/layout/list1"/>
    <dgm:cxn modelId="{3D64473E-0F78-467B-9ABC-16CE38B808CA}" type="presOf" srcId="{C375982B-A64B-42E6-AEDF-2EA24047278D}" destId="{9578197B-8792-47F6-90BE-35A023891020}" srcOrd="0" destOrd="0" presId="urn:microsoft.com/office/officeart/2005/8/layout/list1"/>
    <dgm:cxn modelId="{45CD614A-7B2B-4707-BCE7-7E9BCDAA7DB8}" type="presOf" srcId="{5A4DC1F4-0C4B-4CED-9770-F1A0F49BFF47}" destId="{FE2C34EC-EAA8-4976-BD14-7D5B99FED0F7}" srcOrd="0" destOrd="0" presId="urn:microsoft.com/office/officeart/2005/8/layout/list1"/>
    <dgm:cxn modelId="{01E22C72-3EE2-42F5-AFB9-757D8C2B7ED6}" srcId="{B70A99F5-6ECA-4272-85E5-B6F28CFF68FB}" destId="{6876FBEC-EAC9-4577-850D-6C2C116D2BA4}" srcOrd="1" destOrd="0" parTransId="{89E22A55-AB1F-4870-859B-20579340EEA4}" sibTransId="{DDD3F273-AFF2-49A4-A686-9F02D6B80542}"/>
    <dgm:cxn modelId="{6C0E5F54-C9A9-4D92-93D0-C7762FBF4AF6}" type="presOf" srcId="{6876FBEC-EAC9-4577-850D-6C2C116D2BA4}" destId="{45A7AA96-F7D3-4455-990E-1A4A59249AC2}" srcOrd="0" destOrd="0" presId="urn:microsoft.com/office/officeart/2005/8/layout/list1"/>
    <dgm:cxn modelId="{4865D482-43A8-429E-884A-49FDC5059C76}" type="presOf" srcId="{D2B30818-F5F0-4AB4-8B75-601D711F09C4}" destId="{E92D4400-8881-4C38-9E01-B73ED3A44E25}" srcOrd="0" destOrd="0" presId="urn:microsoft.com/office/officeart/2005/8/layout/list1"/>
    <dgm:cxn modelId="{C07CD6BD-564D-4FB9-98F9-E637B140B2A4}" type="presOf" srcId="{B70A99F5-6ECA-4272-85E5-B6F28CFF68FB}" destId="{0F1B0F5D-BA3C-40AC-84E7-662D15FCFC20}" srcOrd="0" destOrd="0" presId="urn:microsoft.com/office/officeart/2005/8/layout/list1"/>
    <dgm:cxn modelId="{06F1DDCD-6040-440A-B4F5-D72566025C45}" srcId="{C375982B-A64B-42E6-AEDF-2EA24047278D}" destId="{D2B30818-F5F0-4AB4-8B75-601D711F09C4}" srcOrd="0" destOrd="0" parTransId="{DCBBE2CE-CE69-442E-8F11-FE38CB602B3F}" sibTransId="{73D3764C-CCC2-4495-A823-61723BC756AC}"/>
    <dgm:cxn modelId="{6D7E2AD6-EEE3-4D3F-B683-95949F9DF408}" srcId="{B70A99F5-6ECA-4272-85E5-B6F28CFF68FB}" destId="{5A4DC1F4-0C4B-4CED-9770-F1A0F49BFF47}" srcOrd="0" destOrd="0" parTransId="{A8F65878-596F-4C58-84A6-D7D227CBB742}" sibTransId="{A16D7129-92E0-4FB7-B497-34F94036A5DD}"/>
    <dgm:cxn modelId="{C14583DE-196A-4DCD-AC9A-BCFBBF831DE8}" type="presOf" srcId="{6876FBEC-EAC9-4577-850D-6C2C116D2BA4}" destId="{A2AFC1F7-E98C-45AA-ADCF-8D98BE51820D}" srcOrd="1" destOrd="0" presId="urn:microsoft.com/office/officeart/2005/8/layout/list1"/>
    <dgm:cxn modelId="{D4D455F1-4814-466E-AB0E-021914A41E9A}" srcId="{B70A99F5-6ECA-4272-85E5-B6F28CFF68FB}" destId="{C375982B-A64B-42E6-AEDF-2EA24047278D}" srcOrd="2" destOrd="0" parTransId="{B3D6E192-EF34-443E-BD43-F8ED58D4A6C8}" sibTransId="{D2A75F29-B48C-4AF6-8A08-9B9A2DAE2AF4}"/>
    <dgm:cxn modelId="{E5EEE6FD-5953-462C-B61D-CF1828C33A8B}" srcId="{C375982B-A64B-42E6-AEDF-2EA24047278D}" destId="{DE50A515-E566-49B7-8D3C-67642BBF1350}" srcOrd="1" destOrd="0" parTransId="{EA72E8DF-D69B-4B9F-AC7B-9A181CEC5EEC}" sibTransId="{A37268FE-E141-4984-B4DE-36F29479AA5F}"/>
    <dgm:cxn modelId="{11F617E1-734C-4AD1-A2AA-F39C451B79A5}" type="presParOf" srcId="{0F1B0F5D-BA3C-40AC-84E7-662D15FCFC20}" destId="{7E718188-FC7B-41C0-8EF4-54AA5FAC2C8C}" srcOrd="0" destOrd="0" presId="urn:microsoft.com/office/officeart/2005/8/layout/list1"/>
    <dgm:cxn modelId="{9457BB7C-6FBF-4F7A-A86F-7B21B3689499}" type="presParOf" srcId="{7E718188-FC7B-41C0-8EF4-54AA5FAC2C8C}" destId="{FE2C34EC-EAA8-4976-BD14-7D5B99FED0F7}" srcOrd="0" destOrd="0" presId="urn:microsoft.com/office/officeart/2005/8/layout/list1"/>
    <dgm:cxn modelId="{BF59DB2A-FD86-4AF9-A811-CA849DD31A16}" type="presParOf" srcId="{7E718188-FC7B-41C0-8EF4-54AA5FAC2C8C}" destId="{444023B8-E411-4DAC-B5B0-BC17EE6BA30E}" srcOrd="1" destOrd="0" presId="urn:microsoft.com/office/officeart/2005/8/layout/list1"/>
    <dgm:cxn modelId="{45AAEF00-27EE-466D-85A5-EEA4BBB40EA0}" type="presParOf" srcId="{0F1B0F5D-BA3C-40AC-84E7-662D15FCFC20}" destId="{9192B134-FC9E-46FC-A2E6-D06B9731567B}" srcOrd="1" destOrd="0" presId="urn:microsoft.com/office/officeart/2005/8/layout/list1"/>
    <dgm:cxn modelId="{E00FC092-B317-4BB2-A374-5036B5042670}" type="presParOf" srcId="{0F1B0F5D-BA3C-40AC-84E7-662D15FCFC20}" destId="{FCB7C8A0-BEA9-4195-B5C5-588CC3304FFC}" srcOrd="2" destOrd="0" presId="urn:microsoft.com/office/officeart/2005/8/layout/list1"/>
    <dgm:cxn modelId="{78E66C9B-68F3-4F40-93C6-C3CD4EF62E40}" type="presParOf" srcId="{0F1B0F5D-BA3C-40AC-84E7-662D15FCFC20}" destId="{BABB87CB-4145-4A2D-BE59-3F23A88C78A8}" srcOrd="3" destOrd="0" presId="urn:microsoft.com/office/officeart/2005/8/layout/list1"/>
    <dgm:cxn modelId="{CF527F00-8A26-490F-9EB1-DBAC8D40F21E}" type="presParOf" srcId="{0F1B0F5D-BA3C-40AC-84E7-662D15FCFC20}" destId="{FD09989D-C7F0-4E82-91C6-E1C3CC250526}" srcOrd="4" destOrd="0" presId="urn:microsoft.com/office/officeart/2005/8/layout/list1"/>
    <dgm:cxn modelId="{F193C882-F014-4B52-8745-C66AB699D05B}" type="presParOf" srcId="{FD09989D-C7F0-4E82-91C6-E1C3CC250526}" destId="{45A7AA96-F7D3-4455-990E-1A4A59249AC2}" srcOrd="0" destOrd="0" presId="urn:microsoft.com/office/officeart/2005/8/layout/list1"/>
    <dgm:cxn modelId="{9884B9B3-317D-44B8-91A4-6931900C28FC}" type="presParOf" srcId="{FD09989D-C7F0-4E82-91C6-E1C3CC250526}" destId="{A2AFC1F7-E98C-45AA-ADCF-8D98BE51820D}" srcOrd="1" destOrd="0" presId="urn:microsoft.com/office/officeart/2005/8/layout/list1"/>
    <dgm:cxn modelId="{A6EA7519-6FFB-4320-AF4E-42FD0B8B6EDC}" type="presParOf" srcId="{0F1B0F5D-BA3C-40AC-84E7-662D15FCFC20}" destId="{BB1C729A-CE04-41D8-BC5F-ADD45BB0A27D}" srcOrd="5" destOrd="0" presId="urn:microsoft.com/office/officeart/2005/8/layout/list1"/>
    <dgm:cxn modelId="{7F1DEE29-A573-4B62-8161-A391BCE9CAE4}" type="presParOf" srcId="{0F1B0F5D-BA3C-40AC-84E7-662D15FCFC20}" destId="{459B29E0-7331-47AA-8342-71F853F68384}" srcOrd="6" destOrd="0" presId="urn:microsoft.com/office/officeart/2005/8/layout/list1"/>
    <dgm:cxn modelId="{040E8F7F-CC14-4AC9-9937-A512754FB9B7}" type="presParOf" srcId="{0F1B0F5D-BA3C-40AC-84E7-662D15FCFC20}" destId="{E84FA3DE-E609-4920-BCC8-2871C77F9257}" srcOrd="7" destOrd="0" presId="urn:microsoft.com/office/officeart/2005/8/layout/list1"/>
    <dgm:cxn modelId="{53E3CFC8-4B1E-41DC-8FDE-F3A630F1681A}" type="presParOf" srcId="{0F1B0F5D-BA3C-40AC-84E7-662D15FCFC20}" destId="{4F88CBE8-488B-4700-B198-09CB1A18A527}" srcOrd="8" destOrd="0" presId="urn:microsoft.com/office/officeart/2005/8/layout/list1"/>
    <dgm:cxn modelId="{997DF316-7892-4294-9411-FC910F851DAE}" type="presParOf" srcId="{4F88CBE8-488B-4700-B198-09CB1A18A527}" destId="{9578197B-8792-47F6-90BE-35A023891020}" srcOrd="0" destOrd="0" presId="urn:microsoft.com/office/officeart/2005/8/layout/list1"/>
    <dgm:cxn modelId="{3F98DEBB-A811-4C3A-A128-7692ED00F378}" type="presParOf" srcId="{4F88CBE8-488B-4700-B198-09CB1A18A527}" destId="{7692BF09-4A36-45A4-9235-FCB44932B85E}" srcOrd="1" destOrd="0" presId="urn:microsoft.com/office/officeart/2005/8/layout/list1"/>
    <dgm:cxn modelId="{F159AE42-8FC7-40EF-AB54-D03DAA3B83E5}" type="presParOf" srcId="{0F1B0F5D-BA3C-40AC-84E7-662D15FCFC20}" destId="{026CD433-1F6F-4045-B3E0-580C9E0E5436}" srcOrd="9" destOrd="0" presId="urn:microsoft.com/office/officeart/2005/8/layout/list1"/>
    <dgm:cxn modelId="{5C08FC1E-4EFC-4341-88EC-51AB812EA7B4}" type="presParOf" srcId="{0F1B0F5D-BA3C-40AC-84E7-662D15FCFC20}" destId="{E92D4400-8881-4C38-9E01-B73ED3A44E25}"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04238B-9E81-4B00-9CA5-4A9DA0E64D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620B3AD-720E-46CC-B385-27F4F8004F35}">
      <dgm:prSet/>
      <dgm:spPr/>
      <dgm:t>
        <a:bodyPr/>
        <a:lstStyle/>
        <a:p>
          <a:r>
            <a:rPr lang="en-US"/>
            <a:t>AC23 Promotion and Tenure Procedures and Regulations (HR23)</a:t>
          </a:r>
        </a:p>
      </dgm:t>
    </dgm:pt>
    <dgm:pt modelId="{6972D22E-77D7-4E4C-8098-869AB5AA1234}" type="parTrans" cxnId="{51F5A54B-C2C5-42F0-9EB3-2616837DE91A}">
      <dgm:prSet/>
      <dgm:spPr/>
      <dgm:t>
        <a:bodyPr/>
        <a:lstStyle/>
        <a:p>
          <a:endParaRPr lang="en-US"/>
        </a:p>
      </dgm:t>
    </dgm:pt>
    <dgm:pt modelId="{4824897D-95BB-45F3-8BD2-B9E08F360828}" type="sibTrans" cxnId="{51F5A54B-C2C5-42F0-9EB3-2616837DE91A}">
      <dgm:prSet/>
      <dgm:spPr/>
      <dgm:t>
        <a:bodyPr/>
        <a:lstStyle/>
        <a:p>
          <a:endParaRPr lang="en-US"/>
        </a:p>
      </dgm:t>
    </dgm:pt>
    <dgm:pt modelId="{4D84A08F-FA60-4569-9102-9E67913765E4}">
      <dgm:prSet/>
      <dgm:spPr/>
      <dgm:t>
        <a:bodyPr/>
        <a:lstStyle/>
        <a:p>
          <a:r>
            <a:rPr lang="en-US" b="1" u="sng"/>
            <a:t>Academic quality </a:t>
          </a:r>
          <a:r>
            <a:rPr lang="en-US"/>
            <a:t>will be the basis for academic personnel decisions.</a:t>
          </a:r>
        </a:p>
      </dgm:t>
    </dgm:pt>
    <dgm:pt modelId="{B396C12D-89ED-4859-9E58-75FD1BD78027}" type="parTrans" cxnId="{EC77BB13-E44F-4B92-BDF8-9299C8EC0266}">
      <dgm:prSet/>
      <dgm:spPr/>
      <dgm:t>
        <a:bodyPr/>
        <a:lstStyle/>
        <a:p>
          <a:endParaRPr lang="en-US"/>
        </a:p>
      </dgm:t>
    </dgm:pt>
    <dgm:pt modelId="{E518A2B1-D9ED-4C44-81CA-1C1F0B200055}" type="sibTrans" cxnId="{EC77BB13-E44F-4B92-BDF8-9299C8EC0266}">
      <dgm:prSet/>
      <dgm:spPr/>
      <dgm:t>
        <a:bodyPr/>
        <a:lstStyle/>
        <a:p>
          <a:endParaRPr lang="en-US"/>
        </a:p>
      </dgm:t>
    </dgm:pt>
    <dgm:pt modelId="{CB87E5D0-0788-486B-AD99-E3D2B7DEDA73}">
      <dgm:prSet/>
      <dgm:spPr/>
      <dgm:t>
        <a:bodyPr/>
        <a:lstStyle/>
        <a:p>
          <a:r>
            <a:rPr lang="en-US" b="1" u="sng"/>
            <a:t>General and broad guidelines</a:t>
          </a:r>
          <a:r>
            <a:rPr lang="en-US"/>
            <a:t> permit:</a:t>
          </a:r>
        </a:p>
      </dgm:t>
    </dgm:pt>
    <dgm:pt modelId="{AE6FBF73-E5C4-448F-BC3B-5523030B1359}" type="parTrans" cxnId="{E648AA85-39A4-43E7-8737-2BBDF5576A56}">
      <dgm:prSet/>
      <dgm:spPr/>
      <dgm:t>
        <a:bodyPr/>
        <a:lstStyle/>
        <a:p>
          <a:endParaRPr lang="en-US"/>
        </a:p>
      </dgm:t>
    </dgm:pt>
    <dgm:pt modelId="{A5D22742-0B07-4798-980B-6EF1D962CC5A}" type="sibTrans" cxnId="{E648AA85-39A4-43E7-8737-2BBDF5576A56}">
      <dgm:prSet/>
      <dgm:spPr/>
      <dgm:t>
        <a:bodyPr/>
        <a:lstStyle/>
        <a:p>
          <a:endParaRPr lang="en-US"/>
        </a:p>
      </dgm:t>
    </dgm:pt>
    <dgm:pt modelId="{E0737352-4504-455F-B61F-AE2832E546F9}">
      <dgm:prSet/>
      <dgm:spPr/>
      <dgm:t>
        <a:bodyPr/>
        <a:lstStyle/>
        <a:p>
          <a:r>
            <a:rPr lang="en-US"/>
            <a:t>Judgments by faculty and academic administrators in their </a:t>
          </a:r>
          <a:r>
            <a:rPr lang="en-US" u="sng"/>
            <a:t>interpretation.</a:t>
          </a:r>
          <a:endParaRPr lang="en-US"/>
        </a:p>
      </dgm:t>
    </dgm:pt>
    <dgm:pt modelId="{C811DF52-5175-4956-A0FB-D824B86F0EF1}" type="parTrans" cxnId="{0305549D-DF9D-4E0F-9B21-39055DF124C3}">
      <dgm:prSet/>
      <dgm:spPr/>
      <dgm:t>
        <a:bodyPr/>
        <a:lstStyle/>
        <a:p>
          <a:endParaRPr lang="en-US"/>
        </a:p>
      </dgm:t>
    </dgm:pt>
    <dgm:pt modelId="{AAECD2D2-056A-440A-9A03-E1335871DBFB}" type="sibTrans" cxnId="{0305549D-DF9D-4E0F-9B21-39055DF124C3}">
      <dgm:prSet/>
      <dgm:spPr/>
      <dgm:t>
        <a:bodyPr/>
        <a:lstStyle/>
        <a:p>
          <a:endParaRPr lang="en-US"/>
        </a:p>
      </dgm:t>
    </dgm:pt>
    <dgm:pt modelId="{C76C6237-F30C-4900-87E8-F6944A6B64CB}">
      <dgm:prSet/>
      <dgm:spPr/>
      <dgm:t>
        <a:bodyPr/>
        <a:lstStyle/>
        <a:p>
          <a:r>
            <a:rPr lang="en-US"/>
            <a:t>Each a</a:t>
          </a:r>
          <a:r>
            <a:rPr lang="en-US" u="sng"/>
            <a:t>cademic unit may develop its own specific expectations and standards</a:t>
          </a:r>
          <a:r>
            <a:rPr lang="en-US"/>
            <a:t> as the operational basis for tenure and promotion recommendations.</a:t>
          </a:r>
        </a:p>
      </dgm:t>
    </dgm:pt>
    <dgm:pt modelId="{70CCF3B9-CE26-42EF-B54E-C65AF9AE676E}" type="parTrans" cxnId="{F732621E-CED9-46A1-939D-24A57CD68C38}">
      <dgm:prSet/>
      <dgm:spPr/>
      <dgm:t>
        <a:bodyPr/>
        <a:lstStyle/>
        <a:p>
          <a:endParaRPr lang="en-US"/>
        </a:p>
      </dgm:t>
    </dgm:pt>
    <dgm:pt modelId="{6464259C-3016-411B-8F0A-C3A3B086C832}" type="sibTrans" cxnId="{F732621E-CED9-46A1-939D-24A57CD68C38}">
      <dgm:prSet/>
      <dgm:spPr/>
      <dgm:t>
        <a:bodyPr/>
        <a:lstStyle/>
        <a:p>
          <a:endParaRPr lang="en-US"/>
        </a:p>
      </dgm:t>
    </dgm:pt>
    <dgm:pt modelId="{5FBDE46E-19F9-4822-B2F2-A8AD66710BA3}">
      <dgm:prSet/>
      <dgm:spPr/>
      <dgm:t>
        <a:bodyPr/>
        <a:lstStyle/>
        <a:p>
          <a:r>
            <a:rPr lang="en-US" b="1" u="sng"/>
            <a:t>Academic Excellence:</a:t>
          </a:r>
          <a:endParaRPr lang="en-US"/>
        </a:p>
      </dgm:t>
    </dgm:pt>
    <dgm:pt modelId="{CA839453-5CBD-4521-9211-2979BE854CB2}" type="parTrans" cxnId="{6643EE00-1D19-4254-BA25-9C3DC74D0453}">
      <dgm:prSet/>
      <dgm:spPr/>
      <dgm:t>
        <a:bodyPr/>
        <a:lstStyle/>
        <a:p>
          <a:endParaRPr lang="en-US"/>
        </a:p>
      </dgm:t>
    </dgm:pt>
    <dgm:pt modelId="{1C6F202D-8C05-4D55-8A92-79AA511F4453}" type="sibTrans" cxnId="{6643EE00-1D19-4254-BA25-9C3DC74D0453}">
      <dgm:prSet/>
      <dgm:spPr/>
      <dgm:t>
        <a:bodyPr/>
        <a:lstStyle/>
        <a:p>
          <a:endParaRPr lang="en-US"/>
        </a:p>
      </dgm:t>
    </dgm:pt>
    <dgm:pt modelId="{76E36D21-AE8C-41AB-A9B1-AF548A1BA456}">
      <dgm:prSet/>
      <dgm:spPr/>
      <dgm:t>
        <a:bodyPr/>
        <a:lstStyle/>
        <a:p>
          <a:r>
            <a:rPr lang="en-US" b="1"/>
            <a:t>t</a:t>
          </a:r>
          <a:r>
            <a:rPr lang="en-US"/>
            <a:t>eaching and scholarly activity, both understood in their </a:t>
          </a:r>
          <a:r>
            <a:rPr lang="en-US" u="sng"/>
            <a:t>broadest sense</a:t>
          </a:r>
          <a:r>
            <a:rPr lang="en-US"/>
            <a:t>. </a:t>
          </a:r>
        </a:p>
      </dgm:t>
    </dgm:pt>
    <dgm:pt modelId="{C6540E7A-9ED1-436E-9E66-5263CE0DB33D}" type="parTrans" cxnId="{78BDC900-4747-4F6A-819D-435D33978F3F}">
      <dgm:prSet/>
      <dgm:spPr/>
      <dgm:t>
        <a:bodyPr/>
        <a:lstStyle/>
        <a:p>
          <a:endParaRPr lang="en-US"/>
        </a:p>
      </dgm:t>
    </dgm:pt>
    <dgm:pt modelId="{1D7782E4-9837-486C-AE8E-02BE2EC4E0B8}" type="sibTrans" cxnId="{78BDC900-4747-4F6A-819D-435D33978F3F}">
      <dgm:prSet/>
      <dgm:spPr/>
      <dgm:t>
        <a:bodyPr/>
        <a:lstStyle/>
        <a:p>
          <a:endParaRPr lang="en-US"/>
        </a:p>
      </dgm:t>
    </dgm:pt>
    <dgm:pt modelId="{3AC03006-3ADB-46AE-B5F8-7F56AAEA04C3}" type="pres">
      <dgm:prSet presAssocID="{1D04238B-9E81-4B00-9CA5-4A9DA0E64DD9}" presName="linear" presStyleCnt="0">
        <dgm:presLayoutVars>
          <dgm:animLvl val="lvl"/>
          <dgm:resizeHandles val="exact"/>
        </dgm:presLayoutVars>
      </dgm:prSet>
      <dgm:spPr/>
    </dgm:pt>
    <dgm:pt modelId="{64CE7512-3D9C-437A-9834-E5D15D9D2080}" type="pres">
      <dgm:prSet presAssocID="{C620B3AD-720E-46CC-B385-27F4F8004F35}" presName="parentText" presStyleLbl="node1" presStyleIdx="0" presStyleCnt="1">
        <dgm:presLayoutVars>
          <dgm:chMax val="0"/>
          <dgm:bulletEnabled val="1"/>
        </dgm:presLayoutVars>
      </dgm:prSet>
      <dgm:spPr/>
    </dgm:pt>
    <dgm:pt modelId="{B1791B27-31E3-40B6-A6F9-C4E046E38BD0}" type="pres">
      <dgm:prSet presAssocID="{C620B3AD-720E-46CC-B385-27F4F8004F35}" presName="childText" presStyleLbl="revTx" presStyleIdx="0" presStyleCnt="1">
        <dgm:presLayoutVars>
          <dgm:bulletEnabled val="1"/>
        </dgm:presLayoutVars>
      </dgm:prSet>
      <dgm:spPr/>
    </dgm:pt>
  </dgm:ptLst>
  <dgm:cxnLst>
    <dgm:cxn modelId="{78BDC900-4747-4F6A-819D-435D33978F3F}" srcId="{5FBDE46E-19F9-4822-B2F2-A8AD66710BA3}" destId="{76E36D21-AE8C-41AB-A9B1-AF548A1BA456}" srcOrd="0" destOrd="0" parTransId="{C6540E7A-9ED1-436E-9E66-5263CE0DB33D}" sibTransId="{1D7782E4-9837-486C-AE8E-02BE2EC4E0B8}"/>
    <dgm:cxn modelId="{6643EE00-1D19-4254-BA25-9C3DC74D0453}" srcId="{C620B3AD-720E-46CC-B385-27F4F8004F35}" destId="{5FBDE46E-19F9-4822-B2F2-A8AD66710BA3}" srcOrd="2" destOrd="0" parTransId="{CA839453-5CBD-4521-9211-2979BE854CB2}" sibTransId="{1C6F202D-8C05-4D55-8A92-79AA511F4453}"/>
    <dgm:cxn modelId="{EC77BB13-E44F-4B92-BDF8-9299C8EC0266}" srcId="{C620B3AD-720E-46CC-B385-27F4F8004F35}" destId="{4D84A08F-FA60-4569-9102-9E67913765E4}" srcOrd="0" destOrd="0" parTransId="{B396C12D-89ED-4859-9E58-75FD1BD78027}" sibTransId="{E518A2B1-D9ED-4C44-81CA-1C1F0B200055}"/>
    <dgm:cxn modelId="{F732621E-CED9-46A1-939D-24A57CD68C38}" srcId="{CB87E5D0-0788-486B-AD99-E3D2B7DEDA73}" destId="{C76C6237-F30C-4900-87E8-F6944A6B64CB}" srcOrd="1" destOrd="0" parTransId="{70CCF3B9-CE26-42EF-B54E-C65AF9AE676E}" sibTransId="{6464259C-3016-411B-8F0A-C3A3B086C832}"/>
    <dgm:cxn modelId="{4B91B02C-D8F7-4399-B2D5-CD8FF0513C7E}" type="presOf" srcId="{CB87E5D0-0788-486B-AD99-E3D2B7DEDA73}" destId="{B1791B27-31E3-40B6-A6F9-C4E046E38BD0}" srcOrd="0" destOrd="1" presId="urn:microsoft.com/office/officeart/2005/8/layout/vList2"/>
    <dgm:cxn modelId="{51F5A54B-C2C5-42F0-9EB3-2616837DE91A}" srcId="{1D04238B-9E81-4B00-9CA5-4A9DA0E64DD9}" destId="{C620B3AD-720E-46CC-B385-27F4F8004F35}" srcOrd="0" destOrd="0" parTransId="{6972D22E-77D7-4E4C-8098-869AB5AA1234}" sibTransId="{4824897D-95BB-45F3-8BD2-B9E08F360828}"/>
    <dgm:cxn modelId="{006B9B75-DF6B-4980-B193-5D2CB9A20D86}" type="presOf" srcId="{4D84A08F-FA60-4569-9102-9E67913765E4}" destId="{B1791B27-31E3-40B6-A6F9-C4E046E38BD0}" srcOrd="0" destOrd="0" presId="urn:microsoft.com/office/officeart/2005/8/layout/vList2"/>
    <dgm:cxn modelId="{D3C19858-075F-41B4-8D81-C11D4364AB48}" type="presOf" srcId="{E0737352-4504-455F-B61F-AE2832E546F9}" destId="{B1791B27-31E3-40B6-A6F9-C4E046E38BD0}" srcOrd="0" destOrd="2" presId="urn:microsoft.com/office/officeart/2005/8/layout/vList2"/>
    <dgm:cxn modelId="{996C0B7E-B324-45F3-874F-589DDD8BBD2D}" type="presOf" srcId="{C76C6237-F30C-4900-87E8-F6944A6B64CB}" destId="{B1791B27-31E3-40B6-A6F9-C4E046E38BD0}" srcOrd="0" destOrd="3" presId="urn:microsoft.com/office/officeart/2005/8/layout/vList2"/>
    <dgm:cxn modelId="{A5085C83-BCFA-4534-96BA-04A0270E7DFB}" type="presOf" srcId="{1D04238B-9E81-4B00-9CA5-4A9DA0E64DD9}" destId="{3AC03006-3ADB-46AE-B5F8-7F56AAEA04C3}" srcOrd="0" destOrd="0" presId="urn:microsoft.com/office/officeart/2005/8/layout/vList2"/>
    <dgm:cxn modelId="{E648AA85-39A4-43E7-8737-2BBDF5576A56}" srcId="{C620B3AD-720E-46CC-B385-27F4F8004F35}" destId="{CB87E5D0-0788-486B-AD99-E3D2B7DEDA73}" srcOrd="1" destOrd="0" parTransId="{AE6FBF73-E5C4-448F-BC3B-5523030B1359}" sibTransId="{A5D22742-0B07-4798-980B-6EF1D962CC5A}"/>
    <dgm:cxn modelId="{68672F94-5FAB-40F7-9AEF-01E608BBFC5B}" type="presOf" srcId="{76E36D21-AE8C-41AB-A9B1-AF548A1BA456}" destId="{B1791B27-31E3-40B6-A6F9-C4E046E38BD0}" srcOrd="0" destOrd="5" presId="urn:microsoft.com/office/officeart/2005/8/layout/vList2"/>
    <dgm:cxn modelId="{0305549D-DF9D-4E0F-9B21-39055DF124C3}" srcId="{CB87E5D0-0788-486B-AD99-E3D2B7DEDA73}" destId="{E0737352-4504-455F-B61F-AE2832E546F9}" srcOrd="0" destOrd="0" parTransId="{C811DF52-5175-4956-A0FB-D824B86F0EF1}" sibTransId="{AAECD2D2-056A-440A-9A03-E1335871DBFB}"/>
    <dgm:cxn modelId="{32D9CAAB-1BA5-45BB-9681-3F86F2139685}" type="presOf" srcId="{5FBDE46E-19F9-4822-B2F2-A8AD66710BA3}" destId="{B1791B27-31E3-40B6-A6F9-C4E046E38BD0}" srcOrd="0" destOrd="4" presId="urn:microsoft.com/office/officeart/2005/8/layout/vList2"/>
    <dgm:cxn modelId="{E0D837B7-19A9-4716-9D69-F5AD088A1B03}" type="presOf" srcId="{C620B3AD-720E-46CC-B385-27F4F8004F35}" destId="{64CE7512-3D9C-437A-9834-E5D15D9D2080}" srcOrd="0" destOrd="0" presId="urn:microsoft.com/office/officeart/2005/8/layout/vList2"/>
    <dgm:cxn modelId="{68570295-B4FD-4386-8A15-CBE2E58AC3FD}" type="presParOf" srcId="{3AC03006-3ADB-46AE-B5F8-7F56AAEA04C3}" destId="{64CE7512-3D9C-437A-9834-E5D15D9D2080}" srcOrd="0" destOrd="0" presId="urn:microsoft.com/office/officeart/2005/8/layout/vList2"/>
    <dgm:cxn modelId="{682984FB-4FAF-4877-8A74-6F57C8FB4C92}" type="presParOf" srcId="{3AC03006-3ADB-46AE-B5F8-7F56AAEA04C3}" destId="{B1791B27-31E3-40B6-A6F9-C4E046E38BD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D79854-3BF1-4ACB-ABB9-51D54605313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E1184FE-C08F-8D49-8BD5-096D4F7E6A5D}">
      <dgm:prSet/>
      <dgm:spPr/>
      <dgm:t>
        <a:bodyPr/>
        <a:lstStyle/>
        <a:p>
          <a:r>
            <a:rPr lang="en-US"/>
            <a:t>Every 5 years after tenure</a:t>
          </a:r>
        </a:p>
      </dgm:t>
    </dgm:pt>
    <dgm:pt modelId="{A068143D-3F7F-9047-8882-11783FBF588D}" type="parTrans" cxnId="{ACC99D27-CF78-AF49-9FD2-E6A562CC2810}">
      <dgm:prSet/>
      <dgm:spPr/>
      <dgm:t>
        <a:bodyPr/>
        <a:lstStyle/>
        <a:p>
          <a:endParaRPr lang="en-US"/>
        </a:p>
      </dgm:t>
    </dgm:pt>
    <dgm:pt modelId="{7C601722-E583-9240-B116-4CD6A9A109C5}" type="sibTrans" cxnId="{ACC99D27-CF78-AF49-9FD2-E6A562CC2810}">
      <dgm:prSet/>
      <dgm:spPr/>
      <dgm:t>
        <a:bodyPr/>
        <a:lstStyle/>
        <a:p>
          <a:endParaRPr lang="en-US"/>
        </a:p>
      </dgm:t>
    </dgm:pt>
    <dgm:pt modelId="{86CE1862-5561-7D47-86BD-F9DAAAAFD57B}">
      <dgm:prSet/>
      <dgm:spPr/>
      <dgm:t>
        <a:bodyPr anchor="t"/>
        <a:lstStyle/>
        <a:p>
          <a:r>
            <a:rPr lang="en-US"/>
            <a:t>Promotion to full on recommendation</a:t>
          </a:r>
        </a:p>
      </dgm:t>
    </dgm:pt>
    <dgm:pt modelId="{0FE9BB4D-1774-5C4A-831D-32DF424E07AF}" type="parTrans" cxnId="{8ED6A24A-1CB9-384B-8AF0-BC8E5186FCDC}">
      <dgm:prSet/>
      <dgm:spPr/>
      <dgm:t>
        <a:bodyPr/>
        <a:lstStyle/>
        <a:p>
          <a:endParaRPr lang="en-US"/>
        </a:p>
      </dgm:t>
    </dgm:pt>
    <dgm:pt modelId="{DB53A64D-2432-F447-811C-A056F2D8B0A4}" type="sibTrans" cxnId="{8ED6A24A-1CB9-384B-8AF0-BC8E5186FCDC}">
      <dgm:prSet/>
      <dgm:spPr/>
      <dgm:t>
        <a:bodyPr/>
        <a:lstStyle/>
        <a:p>
          <a:endParaRPr lang="en-US"/>
        </a:p>
      </dgm:t>
    </dgm:pt>
    <dgm:pt modelId="{3F24CC21-E19A-48ED-818B-AB579A959D5C}">
      <dgm:prSet/>
      <dgm:spPr/>
      <dgm:t>
        <a:bodyPr anchor="t"/>
        <a:lstStyle/>
        <a:p>
          <a:r>
            <a:rPr lang="en-US"/>
            <a:t>Tenure</a:t>
          </a:r>
        </a:p>
      </dgm:t>
    </dgm:pt>
    <dgm:pt modelId="{4932D096-93BE-4843-B315-D695481B480C}" type="sibTrans" cxnId="{A06AC76E-33AC-4363-866E-2E5651B9B5D6}">
      <dgm:prSet/>
      <dgm:spPr/>
      <dgm:t>
        <a:bodyPr/>
        <a:lstStyle/>
        <a:p>
          <a:endParaRPr lang="en-US"/>
        </a:p>
      </dgm:t>
    </dgm:pt>
    <dgm:pt modelId="{2D6D120B-0414-4D8A-A5F9-093CF78760B6}" type="parTrans" cxnId="{A06AC76E-33AC-4363-866E-2E5651B9B5D6}">
      <dgm:prSet/>
      <dgm:spPr/>
      <dgm:t>
        <a:bodyPr/>
        <a:lstStyle/>
        <a:p>
          <a:endParaRPr lang="en-US"/>
        </a:p>
      </dgm:t>
    </dgm:pt>
    <dgm:pt modelId="{12E4337F-4E43-5147-AAA2-5A594033AB9E}" type="pres">
      <dgm:prSet presAssocID="{4DD79854-3BF1-4ACB-ABB9-51D54605313E}" presName="linear" presStyleCnt="0">
        <dgm:presLayoutVars>
          <dgm:dir/>
          <dgm:animLvl val="lvl"/>
          <dgm:resizeHandles val="exact"/>
        </dgm:presLayoutVars>
      </dgm:prSet>
      <dgm:spPr/>
    </dgm:pt>
    <dgm:pt modelId="{9601929A-6315-8F46-8010-BE2A4B8373DE}" type="pres">
      <dgm:prSet presAssocID="{3F24CC21-E19A-48ED-818B-AB579A959D5C}" presName="parentLin" presStyleCnt="0"/>
      <dgm:spPr/>
    </dgm:pt>
    <dgm:pt modelId="{E28BF4B0-C6E4-8148-8BC8-1C25B3C29CC5}" type="pres">
      <dgm:prSet presAssocID="{3F24CC21-E19A-48ED-818B-AB579A959D5C}" presName="parentLeftMargin" presStyleLbl="node1" presStyleIdx="0" presStyleCnt="3"/>
      <dgm:spPr/>
    </dgm:pt>
    <dgm:pt modelId="{BE13BB02-DF7A-1F4C-936C-96EC7EACE058}" type="pres">
      <dgm:prSet presAssocID="{3F24CC21-E19A-48ED-818B-AB579A959D5C}" presName="parentText" presStyleLbl="node1" presStyleIdx="0" presStyleCnt="3" custScaleY="124216" custLinFactNeighborY="16853">
        <dgm:presLayoutVars>
          <dgm:chMax val="0"/>
          <dgm:bulletEnabled val="1"/>
        </dgm:presLayoutVars>
      </dgm:prSet>
      <dgm:spPr/>
    </dgm:pt>
    <dgm:pt modelId="{DE45242E-E653-F241-86B8-AA4437A5987A}" type="pres">
      <dgm:prSet presAssocID="{3F24CC21-E19A-48ED-818B-AB579A959D5C}" presName="negativeSpace" presStyleCnt="0"/>
      <dgm:spPr/>
    </dgm:pt>
    <dgm:pt modelId="{376FCBF2-4026-BD4A-A804-22C6DC251507}" type="pres">
      <dgm:prSet presAssocID="{3F24CC21-E19A-48ED-818B-AB579A959D5C}" presName="childText" presStyleLbl="conFgAcc1" presStyleIdx="0" presStyleCnt="3">
        <dgm:presLayoutVars>
          <dgm:bulletEnabled val="1"/>
        </dgm:presLayoutVars>
      </dgm:prSet>
      <dgm:spPr/>
    </dgm:pt>
    <dgm:pt modelId="{B73932BD-C4C0-C849-B42A-5919D5722CBC}" type="pres">
      <dgm:prSet presAssocID="{4932D096-93BE-4843-B315-D695481B480C}" presName="spaceBetweenRectangles" presStyleCnt="0"/>
      <dgm:spPr/>
    </dgm:pt>
    <dgm:pt modelId="{DCB2EC72-418E-134A-91D0-5E6E178C5E40}" type="pres">
      <dgm:prSet presAssocID="{4E1184FE-C08F-8D49-8BD5-096D4F7E6A5D}" presName="parentLin" presStyleCnt="0"/>
      <dgm:spPr/>
    </dgm:pt>
    <dgm:pt modelId="{D96EA4BC-9F74-B04B-96BB-BEC8F4F46190}" type="pres">
      <dgm:prSet presAssocID="{4E1184FE-C08F-8D49-8BD5-096D4F7E6A5D}" presName="parentLeftMargin" presStyleLbl="node1" presStyleIdx="0" presStyleCnt="3"/>
      <dgm:spPr/>
    </dgm:pt>
    <dgm:pt modelId="{F22325C7-31D0-124A-9FC7-4517DB8202DD}" type="pres">
      <dgm:prSet presAssocID="{4E1184FE-C08F-8D49-8BD5-096D4F7E6A5D}" presName="parentText" presStyleLbl="node1" presStyleIdx="1" presStyleCnt="3">
        <dgm:presLayoutVars>
          <dgm:chMax val="0"/>
          <dgm:bulletEnabled val="1"/>
        </dgm:presLayoutVars>
      </dgm:prSet>
      <dgm:spPr/>
    </dgm:pt>
    <dgm:pt modelId="{30CBD7F4-368C-724F-8692-C684D2F2ACF6}" type="pres">
      <dgm:prSet presAssocID="{4E1184FE-C08F-8D49-8BD5-096D4F7E6A5D}" presName="negativeSpace" presStyleCnt="0"/>
      <dgm:spPr/>
    </dgm:pt>
    <dgm:pt modelId="{57EE5F1F-16DE-8D44-A8E0-45E2962B8465}" type="pres">
      <dgm:prSet presAssocID="{4E1184FE-C08F-8D49-8BD5-096D4F7E6A5D}" presName="childText" presStyleLbl="conFgAcc1" presStyleIdx="1" presStyleCnt="3">
        <dgm:presLayoutVars>
          <dgm:bulletEnabled val="1"/>
        </dgm:presLayoutVars>
      </dgm:prSet>
      <dgm:spPr/>
    </dgm:pt>
    <dgm:pt modelId="{78BA0276-E8E8-0C48-ACD0-FFC6C7E2ADB4}" type="pres">
      <dgm:prSet presAssocID="{7C601722-E583-9240-B116-4CD6A9A109C5}" presName="spaceBetweenRectangles" presStyleCnt="0"/>
      <dgm:spPr/>
    </dgm:pt>
    <dgm:pt modelId="{B0136225-F335-254A-BEC7-25AE363D7AEA}" type="pres">
      <dgm:prSet presAssocID="{86CE1862-5561-7D47-86BD-F9DAAAAFD57B}" presName="parentLin" presStyleCnt="0"/>
      <dgm:spPr/>
    </dgm:pt>
    <dgm:pt modelId="{5C89F2AC-0E41-3649-AD37-856981D7E563}" type="pres">
      <dgm:prSet presAssocID="{86CE1862-5561-7D47-86BD-F9DAAAAFD57B}" presName="parentLeftMargin" presStyleLbl="node1" presStyleIdx="1" presStyleCnt="3"/>
      <dgm:spPr/>
    </dgm:pt>
    <dgm:pt modelId="{F8BC54A5-DFE9-EC48-9D64-CD617F4087AE}" type="pres">
      <dgm:prSet presAssocID="{86CE1862-5561-7D47-86BD-F9DAAAAFD57B}" presName="parentText" presStyleLbl="node1" presStyleIdx="2" presStyleCnt="3" custScaleY="151402">
        <dgm:presLayoutVars>
          <dgm:chMax val="0"/>
          <dgm:bulletEnabled val="1"/>
        </dgm:presLayoutVars>
      </dgm:prSet>
      <dgm:spPr/>
    </dgm:pt>
    <dgm:pt modelId="{E0F0AAF5-74AC-3B4A-9BC9-DD1E82FB3AEB}" type="pres">
      <dgm:prSet presAssocID="{86CE1862-5561-7D47-86BD-F9DAAAAFD57B}" presName="negativeSpace" presStyleCnt="0"/>
      <dgm:spPr/>
    </dgm:pt>
    <dgm:pt modelId="{7BA3A5CA-7CE0-FF49-BFBF-0B005B28DF64}" type="pres">
      <dgm:prSet presAssocID="{86CE1862-5561-7D47-86BD-F9DAAAAFD57B}" presName="childText" presStyleLbl="conFgAcc1" presStyleIdx="2" presStyleCnt="3">
        <dgm:presLayoutVars>
          <dgm:bulletEnabled val="1"/>
        </dgm:presLayoutVars>
      </dgm:prSet>
      <dgm:spPr/>
    </dgm:pt>
  </dgm:ptLst>
  <dgm:cxnLst>
    <dgm:cxn modelId="{0664BD1D-5AA3-47F4-ACED-2DC0B9530748}" type="presOf" srcId="{86CE1862-5561-7D47-86BD-F9DAAAAFD57B}" destId="{F8BC54A5-DFE9-EC48-9D64-CD617F4087AE}" srcOrd="1" destOrd="0" presId="urn:microsoft.com/office/officeart/2005/8/layout/list1"/>
    <dgm:cxn modelId="{FCFDDC1E-6656-4A5C-BB90-67354B4E5735}" type="presOf" srcId="{3F24CC21-E19A-48ED-818B-AB579A959D5C}" destId="{E28BF4B0-C6E4-8148-8BC8-1C25B3C29CC5}" srcOrd="0" destOrd="0" presId="urn:microsoft.com/office/officeart/2005/8/layout/list1"/>
    <dgm:cxn modelId="{ACC99D27-CF78-AF49-9FD2-E6A562CC2810}" srcId="{4DD79854-3BF1-4ACB-ABB9-51D54605313E}" destId="{4E1184FE-C08F-8D49-8BD5-096D4F7E6A5D}" srcOrd="1" destOrd="0" parTransId="{A068143D-3F7F-9047-8882-11783FBF588D}" sibTransId="{7C601722-E583-9240-B116-4CD6A9A109C5}"/>
    <dgm:cxn modelId="{11F11D33-A714-4D6C-8D32-82193A9F732B}" type="presOf" srcId="{86CE1862-5561-7D47-86BD-F9DAAAAFD57B}" destId="{5C89F2AC-0E41-3649-AD37-856981D7E563}" srcOrd="0" destOrd="0" presId="urn:microsoft.com/office/officeart/2005/8/layout/list1"/>
    <dgm:cxn modelId="{8ED6A24A-1CB9-384B-8AF0-BC8E5186FCDC}" srcId="{4DD79854-3BF1-4ACB-ABB9-51D54605313E}" destId="{86CE1862-5561-7D47-86BD-F9DAAAAFD57B}" srcOrd="2" destOrd="0" parTransId="{0FE9BB4D-1774-5C4A-831D-32DF424E07AF}" sibTransId="{DB53A64D-2432-F447-811C-A056F2D8B0A4}"/>
    <dgm:cxn modelId="{A06AC76E-33AC-4363-866E-2E5651B9B5D6}" srcId="{4DD79854-3BF1-4ACB-ABB9-51D54605313E}" destId="{3F24CC21-E19A-48ED-818B-AB579A959D5C}" srcOrd="0" destOrd="0" parTransId="{2D6D120B-0414-4D8A-A5F9-093CF78760B6}" sibTransId="{4932D096-93BE-4843-B315-D695481B480C}"/>
    <dgm:cxn modelId="{22A82AA7-91E0-4F2B-B359-36CC61C2B283}" type="presOf" srcId="{3F24CC21-E19A-48ED-818B-AB579A959D5C}" destId="{BE13BB02-DF7A-1F4C-936C-96EC7EACE058}" srcOrd="1" destOrd="0" presId="urn:microsoft.com/office/officeart/2005/8/layout/list1"/>
    <dgm:cxn modelId="{082A80D3-8A8E-4FB5-8145-AB3AC487451B}" type="presOf" srcId="{4E1184FE-C08F-8D49-8BD5-096D4F7E6A5D}" destId="{D96EA4BC-9F74-B04B-96BB-BEC8F4F46190}" srcOrd="0" destOrd="0" presId="urn:microsoft.com/office/officeart/2005/8/layout/list1"/>
    <dgm:cxn modelId="{7B873CD9-023F-4F8C-AEDB-017303458E7E}" type="presOf" srcId="{4E1184FE-C08F-8D49-8BD5-096D4F7E6A5D}" destId="{F22325C7-31D0-124A-9FC7-4517DB8202DD}" srcOrd="1" destOrd="0" presId="urn:microsoft.com/office/officeart/2005/8/layout/list1"/>
    <dgm:cxn modelId="{9A23FADF-7D9D-5148-B6EB-0D82A7CFE31C}" type="presOf" srcId="{4DD79854-3BF1-4ACB-ABB9-51D54605313E}" destId="{12E4337F-4E43-5147-AAA2-5A594033AB9E}" srcOrd="0" destOrd="0" presId="urn:microsoft.com/office/officeart/2005/8/layout/list1"/>
    <dgm:cxn modelId="{3D439F3B-7E8C-4E35-9DE1-8B9E812780D8}" type="presParOf" srcId="{12E4337F-4E43-5147-AAA2-5A594033AB9E}" destId="{9601929A-6315-8F46-8010-BE2A4B8373DE}" srcOrd="0" destOrd="0" presId="urn:microsoft.com/office/officeart/2005/8/layout/list1"/>
    <dgm:cxn modelId="{8330DFDA-104D-40E5-897B-36B9460E94AE}" type="presParOf" srcId="{9601929A-6315-8F46-8010-BE2A4B8373DE}" destId="{E28BF4B0-C6E4-8148-8BC8-1C25B3C29CC5}" srcOrd="0" destOrd="0" presId="urn:microsoft.com/office/officeart/2005/8/layout/list1"/>
    <dgm:cxn modelId="{2E00B7FD-3685-45D6-BCCB-85A14C7B2CA6}" type="presParOf" srcId="{9601929A-6315-8F46-8010-BE2A4B8373DE}" destId="{BE13BB02-DF7A-1F4C-936C-96EC7EACE058}" srcOrd="1" destOrd="0" presId="urn:microsoft.com/office/officeart/2005/8/layout/list1"/>
    <dgm:cxn modelId="{6FA2154F-5A8A-4DFA-9953-183F2EC99EFE}" type="presParOf" srcId="{12E4337F-4E43-5147-AAA2-5A594033AB9E}" destId="{DE45242E-E653-F241-86B8-AA4437A5987A}" srcOrd="1" destOrd="0" presId="urn:microsoft.com/office/officeart/2005/8/layout/list1"/>
    <dgm:cxn modelId="{984082FF-0718-4055-910B-8623457295C0}" type="presParOf" srcId="{12E4337F-4E43-5147-AAA2-5A594033AB9E}" destId="{376FCBF2-4026-BD4A-A804-22C6DC251507}" srcOrd="2" destOrd="0" presId="urn:microsoft.com/office/officeart/2005/8/layout/list1"/>
    <dgm:cxn modelId="{17113010-1BC9-44E9-9D24-A2CC060613FD}" type="presParOf" srcId="{12E4337F-4E43-5147-AAA2-5A594033AB9E}" destId="{B73932BD-C4C0-C849-B42A-5919D5722CBC}" srcOrd="3" destOrd="0" presId="urn:microsoft.com/office/officeart/2005/8/layout/list1"/>
    <dgm:cxn modelId="{FDB18FB2-A735-46F8-B067-09CCB0E9DBE4}" type="presParOf" srcId="{12E4337F-4E43-5147-AAA2-5A594033AB9E}" destId="{DCB2EC72-418E-134A-91D0-5E6E178C5E40}" srcOrd="4" destOrd="0" presId="urn:microsoft.com/office/officeart/2005/8/layout/list1"/>
    <dgm:cxn modelId="{D4664B99-5112-4E74-B32D-3C6D3ECD6E12}" type="presParOf" srcId="{DCB2EC72-418E-134A-91D0-5E6E178C5E40}" destId="{D96EA4BC-9F74-B04B-96BB-BEC8F4F46190}" srcOrd="0" destOrd="0" presId="urn:microsoft.com/office/officeart/2005/8/layout/list1"/>
    <dgm:cxn modelId="{C8C07117-F6D3-4E3E-B486-80501E6106B4}" type="presParOf" srcId="{DCB2EC72-418E-134A-91D0-5E6E178C5E40}" destId="{F22325C7-31D0-124A-9FC7-4517DB8202DD}" srcOrd="1" destOrd="0" presId="urn:microsoft.com/office/officeart/2005/8/layout/list1"/>
    <dgm:cxn modelId="{A75BEFB2-283C-4C80-8135-19934FDCDEB0}" type="presParOf" srcId="{12E4337F-4E43-5147-AAA2-5A594033AB9E}" destId="{30CBD7F4-368C-724F-8692-C684D2F2ACF6}" srcOrd="5" destOrd="0" presId="urn:microsoft.com/office/officeart/2005/8/layout/list1"/>
    <dgm:cxn modelId="{46DF166C-64CD-4171-830D-9E6EA0681F42}" type="presParOf" srcId="{12E4337F-4E43-5147-AAA2-5A594033AB9E}" destId="{57EE5F1F-16DE-8D44-A8E0-45E2962B8465}" srcOrd="6" destOrd="0" presId="urn:microsoft.com/office/officeart/2005/8/layout/list1"/>
    <dgm:cxn modelId="{CE2EFA29-0427-420F-AA32-065F08B7264F}" type="presParOf" srcId="{12E4337F-4E43-5147-AAA2-5A594033AB9E}" destId="{78BA0276-E8E8-0C48-ACD0-FFC6C7E2ADB4}" srcOrd="7" destOrd="0" presId="urn:microsoft.com/office/officeart/2005/8/layout/list1"/>
    <dgm:cxn modelId="{B4FBD3E3-4267-4111-A4D6-9E3ED0316EDF}" type="presParOf" srcId="{12E4337F-4E43-5147-AAA2-5A594033AB9E}" destId="{B0136225-F335-254A-BEC7-25AE363D7AEA}" srcOrd="8" destOrd="0" presId="urn:microsoft.com/office/officeart/2005/8/layout/list1"/>
    <dgm:cxn modelId="{AA6CCBF2-5EB9-42C2-B8CB-00704EBF6A12}" type="presParOf" srcId="{B0136225-F335-254A-BEC7-25AE363D7AEA}" destId="{5C89F2AC-0E41-3649-AD37-856981D7E563}" srcOrd="0" destOrd="0" presId="urn:microsoft.com/office/officeart/2005/8/layout/list1"/>
    <dgm:cxn modelId="{5569FD9F-1472-4FE7-8DCE-D67450829E6A}" type="presParOf" srcId="{B0136225-F335-254A-BEC7-25AE363D7AEA}" destId="{F8BC54A5-DFE9-EC48-9D64-CD617F4087AE}" srcOrd="1" destOrd="0" presId="urn:microsoft.com/office/officeart/2005/8/layout/list1"/>
    <dgm:cxn modelId="{D339D7B9-4498-4FB0-A7D5-54ACC182F006}" type="presParOf" srcId="{12E4337F-4E43-5147-AAA2-5A594033AB9E}" destId="{E0F0AAF5-74AC-3B4A-9BC9-DD1E82FB3AEB}" srcOrd="9" destOrd="0" presId="urn:microsoft.com/office/officeart/2005/8/layout/list1"/>
    <dgm:cxn modelId="{8930BBD1-DCFE-42D2-AC60-A5ECE33A5983}" type="presParOf" srcId="{12E4337F-4E43-5147-AAA2-5A594033AB9E}" destId="{7BA3A5CA-7CE0-FF49-BFBF-0B005B28DF6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5DD69-AA9C-41D6-93D4-D2E5D409DF0F}">
      <dsp:nvSpPr>
        <dsp:cNvPr id="0" name=""/>
        <dsp:cNvSpPr/>
      </dsp:nvSpPr>
      <dsp:spPr>
        <a:xfrm>
          <a:off x="0" y="61659"/>
          <a:ext cx="5313159" cy="10342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Why seek promotion to Full Professor?</a:t>
          </a:r>
        </a:p>
      </dsp:txBody>
      <dsp:txXfrm>
        <a:off x="50489" y="112148"/>
        <a:ext cx="5212181" cy="933302"/>
      </dsp:txXfrm>
    </dsp:sp>
    <dsp:sp modelId="{F3BC8210-62BC-4E13-B258-3EBAC6371E74}">
      <dsp:nvSpPr>
        <dsp:cNvPr id="0" name=""/>
        <dsp:cNvSpPr/>
      </dsp:nvSpPr>
      <dsp:spPr>
        <a:xfrm>
          <a:off x="0" y="1170820"/>
          <a:ext cx="5313159" cy="103428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Criteria and expectations for seeking promotion</a:t>
          </a:r>
          <a:r>
            <a:rPr lang="en-US" sz="2600" kern="1200">
              <a:latin typeface="Calibri Light" panose="020F0302020204030204"/>
            </a:rPr>
            <a:t>.</a:t>
          </a:r>
          <a:endParaRPr lang="en-US" sz="2600" kern="1200"/>
        </a:p>
      </dsp:txBody>
      <dsp:txXfrm>
        <a:off x="50489" y="1221309"/>
        <a:ext cx="5212181" cy="933302"/>
      </dsp:txXfrm>
    </dsp:sp>
    <dsp:sp modelId="{7035E76D-31E9-4E83-936A-CD559D319363}">
      <dsp:nvSpPr>
        <dsp:cNvPr id="0" name=""/>
        <dsp:cNvSpPr/>
      </dsp:nvSpPr>
      <dsp:spPr>
        <a:xfrm>
          <a:off x="0" y="2279980"/>
          <a:ext cx="5313159" cy="10342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Calibri Light" panose="020F0302020204030204"/>
            </a:rPr>
            <a:t>The</a:t>
          </a:r>
          <a:r>
            <a:rPr lang="en-US" sz="2600" kern="1200"/>
            <a:t> review process</a:t>
          </a:r>
          <a:r>
            <a:rPr lang="en-US" sz="2600" kern="1200">
              <a:latin typeface="Calibri Light" panose="020F0302020204030204"/>
            </a:rPr>
            <a:t>.</a:t>
          </a:r>
          <a:endParaRPr lang="en-US" sz="2600" kern="1200"/>
        </a:p>
      </dsp:txBody>
      <dsp:txXfrm>
        <a:off x="50489" y="2330469"/>
        <a:ext cx="5212181" cy="9333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31ADA-35DB-2E45-ADD0-F3E3CB56DB0F}">
      <dsp:nvSpPr>
        <dsp:cNvPr id="0" name=""/>
        <dsp:cNvSpPr/>
      </dsp:nvSpPr>
      <dsp:spPr>
        <a:xfrm>
          <a:off x="0" y="452380"/>
          <a:ext cx="6733689" cy="228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No SRTEs, peer teaching evaluations, or alternative documentation of teaching activities from spring 2020 can be used to penalize candidates.</a:t>
          </a:r>
        </a:p>
      </dsp:txBody>
      <dsp:txXfrm>
        <a:off x="111488" y="563868"/>
        <a:ext cx="6510713" cy="2060864"/>
      </dsp:txXfrm>
    </dsp:sp>
    <dsp:sp modelId="{B211D4F0-BD8B-C249-BC68-A350D19E24BE}">
      <dsp:nvSpPr>
        <dsp:cNvPr id="0" name=""/>
        <dsp:cNvSpPr/>
      </dsp:nvSpPr>
      <dsp:spPr>
        <a:xfrm>
          <a:off x="0" y="2828381"/>
          <a:ext cx="6733689" cy="228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One alternative assessments for each academic year.</a:t>
          </a:r>
          <a:endParaRPr lang="en-US" sz="3200" kern="1200"/>
        </a:p>
      </dsp:txBody>
      <dsp:txXfrm>
        <a:off x="111488" y="2939869"/>
        <a:ext cx="6510713" cy="20608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F79A6-93CD-B448-91CF-3AA2675BA5BE}">
      <dsp:nvSpPr>
        <dsp:cNvPr id="0" name=""/>
        <dsp:cNvSpPr/>
      </dsp:nvSpPr>
      <dsp:spPr>
        <a:xfrm>
          <a:off x="0" y="0"/>
          <a:ext cx="11939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A50A2-D7D6-9549-B9CA-0AB36EFC493C}">
      <dsp:nvSpPr>
        <dsp:cNvPr id="0" name=""/>
        <dsp:cNvSpPr/>
      </dsp:nvSpPr>
      <dsp:spPr>
        <a:xfrm>
          <a:off x="0" y="0"/>
          <a:ext cx="2387888" cy="449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0070C0"/>
              </a:solidFill>
            </a:rPr>
            <a:t>No longer than </a:t>
          </a:r>
          <a:r>
            <a:rPr lang="en-US" sz="3000" b="1" kern="1200">
              <a:solidFill>
                <a:srgbClr val="0070C0"/>
              </a:solidFill>
              <a:latin typeface="Calibri Light" panose="020F0302020204030204"/>
            </a:rPr>
            <a:t>2,000</a:t>
          </a:r>
          <a:r>
            <a:rPr lang="en-US" sz="3000" b="1" kern="1200">
              <a:solidFill>
                <a:srgbClr val="0070C0"/>
              </a:solidFill>
            </a:rPr>
            <a:t> words</a:t>
          </a:r>
          <a:r>
            <a:rPr lang="en-US" sz="3000" b="1" kern="1200">
              <a:solidFill>
                <a:srgbClr val="FF0000"/>
              </a:solidFill>
              <a:latin typeface="Calibri Light" panose="020F0302020204030204"/>
            </a:rPr>
            <a:t> </a:t>
          </a:r>
          <a:endParaRPr lang="en-US" sz="3000" b="1" kern="1200">
            <a:solidFill>
              <a:srgbClr val="FF0000"/>
            </a:solidFill>
          </a:endParaRPr>
        </a:p>
      </dsp:txBody>
      <dsp:txXfrm>
        <a:off x="0" y="0"/>
        <a:ext cx="2387888" cy="4492655"/>
      </dsp:txXfrm>
    </dsp:sp>
    <dsp:sp modelId="{547795A3-769C-6146-A3C2-8D240FA0551F}">
      <dsp:nvSpPr>
        <dsp:cNvPr id="0" name=""/>
        <dsp:cNvSpPr/>
      </dsp:nvSpPr>
      <dsp:spPr>
        <a:xfrm>
          <a:off x="2566980" y="70197"/>
          <a:ext cx="9372462" cy="140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rgbClr val="00B050"/>
              </a:solidFill>
            </a:rPr>
            <a:t>Provide the faculty member with the opportunity to place their work and activities in the context of their overall goals (e.g., what’s important to the discipline, how will your goals benefit students). </a:t>
          </a:r>
        </a:p>
        <a:p>
          <a:pPr marL="0" lvl="0" indent="0" algn="l" defTabSz="889000">
            <a:lnSpc>
              <a:spcPct val="90000"/>
            </a:lnSpc>
            <a:spcBef>
              <a:spcPct val="0"/>
            </a:spcBef>
            <a:spcAft>
              <a:spcPct val="35000"/>
            </a:spcAft>
            <a:buNone/>
          </a:pPr>
          <a:r>
            <a:rPr lang="en-US" sz="2000" kern="1200">
              <a:solidFill>
                <a:srgbClr val="00B050"/>
              </a:solidFill>
            </a:rPr>
            <a:t>An opportunity to draw attention to your most prominent accomplishments.</a:t>
          </a:r>
        </a:p>
      </dsp:txBody>
      <dsp:txXfrm>
        <a:off x="2566980" y="70197"/>
        <a:ext cx="9372462" cy="1403954"/>
      </dsp:txXfrm>
    </dsp:sp>
    <dsp:sp modelId="{B8243350-8987-7B4B-8381-BD6FBBC045B4}">
      <dsp:nvSpPr>
        <dsp:cNvPr id="0" name=""/>
        <dsp:cNvSpPr/>
      </dsp:nvSpPr>
      <dsp:spPr>
        <a:xfrm>
          <a:off x="2387888" y="1474152"/>
          <a:ext cx="95515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1DBEE-29F0-3D46-B708-8233BBFD312C}">
      <dsp:nvSpPr>
        <dsp:cNvPr id="0" name=""/>
        <dsp:cNvSpPr/>
      </dsp:nvSpPr>
      <dsp:spPr>
        <a:xfrm>
          <a:off x="2566980" y="1702182"/>
          <a:ext cx="9372462" cy="140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rgbClr val="FF0000"/>
              </a:solidFill>
            </a:rPr>
            <a:t>COVID explanation: This word limit has been increased from the typical 1600 words to allow for an explanation of ways in which your teaching, research/creative accomplishment/service may have been impacted by COVID.</a:t>
          </a:r>
          <a:endParaRPr lang="en-US" sz="2000" kern="1200"/>
        </a:p>
      </dsp:txBody>
      <dsp:txXfrm>
        <a:off x="2566980" y="1702182"/>
        <a:ext cx="9372462" cy="1403954"/>
      </dsp:txXfrm>
    </dsp:sp>
    <dsp:sp modelId="{A268BA8B-4B39-6A4B-B974-553A6C7B6E58}">
      <dsp:nvSpPr>
        <dsp:cNvPr id="0" name=""/>
        <dsp:cNvSpPr/>
      </dsp:nvSpPr>
      <dsp:spPr>
        <a:xfrm>
          <a:off x="2387888" y="2948304"/>
          <a:ext cx="95515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CD647-036D-7D46-BFC8-E70B5E254900}">
      <dsp:nvSpPr>
        <dsp:cNvPr id="0" name=""/>
        <dsp:cNvSpPr/>
      </dsp:nvSpPr>
      <dsp:spPr>
        <a:xfrm>
          <a:off x="2566980" y="3018502"/>
          <a:ext cx="9372462" cy="140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a:solidFill>
              <a:srgbClr val="FF0000"/>
            </a:solidFill>
          </a:endParaRPr>
        </a:p>
      </dsp:txBody>
      <dsp:txXfrm>
        <a:off x="2566980" y="3018502"/>
        <a:ext cx="9372462" cy="1403954"/>
      </dsp:txXfrm>
    </dsp:sp>
    <dsp:sp modelId="{139B95ED-5A87-D542-81EB-14C65473AE2A}">
      <dsp:nvSpPr>
        <dsp:cNvPr id="0" name=""/>
        <dsp:cNvSpPr/>
      </dsp:nvSpPr>
      <dsp:spPr>
        <a:xfrm>
          <a:off x="2387888" y="4422457"/>
          <a:ext cx="95515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9F6EB-CF34-7F45-A828-0B7DDD5C67F4}">
      <dsp:nvSpPr>
        <dsp:cNvPr id="0" name=""/>
        <dsp:cNvSpPr/>
      </dsp:nvSpPr>
      <dsp:spPr>
        <a:xfrm>
          <a:off x="376802" y="112"/>
          <a:ext cx="2581475" cy="15488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Update regularly</a:t>
          </a:r>
        </a:p>
      </dsp:txBody>
      <dsp:txXfrm>
        <a:off x="376802" y="112"/>
        <a:ext cx="2581475" cy="1548885"/>
      </dsp:txXfrm>
    </dsp:sp>
    <dsp:sp modelId="{D1B4D1BD-6CC4-8A48-ABEE-C108936DAB07}">
      <dsp:nvSpPr>
        <dsp:cNvPr id="0" name=""/>
        <dsp:cNvSpPr/>
      </dsp:nvSpPr>
      <dsp:spPr>
        <a:xfrm>
          <a:off x="3216425" y="112"/>
          <a:ext cx="2581475" cy="15488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Ask advice</a:t>
          </a:r>
        </a:p>
      </dsp:txBody>
      <dsp:txXfrm>
        <a:off x="3216425" y="112"/>
        <a:ext cx="2581475" cy="1548885"/>
      </dsp:txXfrm>
    </dsp:sp>
    <dsp:sp modelId="{B8B739CE-4C87-DC41-82AA-7C02C84837D6}">
      <dsp:nvSpPr>
        <dsp:cNvPr id="0" name=""/>
        <dsp:cNvSpPr/>
      </dsp:nvSpPr>
      <dsp:spPr>
        <a:xfrm>
          <a:off x="6056048" y="112"/>
          <a:ext cx="2581475" cy="15488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Consult the </a:t>
          </a:r>
          <a:r>
            <a:rPr lang="en-US" sz="2200" kern="1200">
              <a:latin typeface="Calibri Light" panose="020F0302020204030204"/>
            </a:rPr>
            <a:t>dividers</a:t>
          </a:r>
          <a:endParaRPr lang="en-US" sz="2200" kern="1200"/>
        </a:p>
      </dsp:txBody>
      <dsp:txXfrm>
        <a:off x="6056048" y="112"/>
        <a:ext cx="2581475" cy="1548885"/>
      </dsp:txXfrm>
    </dsp:sp>
    <dsp:sp modelId="{03165C81-787A-0E49-AC87-B7F6831BC7C7}">
      <dsp:nvSpPr>
        <dsp:cNvPr id="0" name=""/>
        <dsp:cNvSpPr/>
      </dsp:nvSpPr>
      <dsp:spPr>
        <a:xfrm>
          <a:off x="8895671" y="112"/>
          <a:ext cx="2581475" cy="1548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Proofread carefully</a:t>
          </a:r>
        </a:p>
      </dsp:txBody>
      <dsp:txXfrm>
        <a:off x="8895671" y="112"/>
        <a:ext cx="2581475" cy="1548885"/>
      </dsp:txXfrm>
    </dsp:sp>
    <dsp:sp modelId="{156B6D57-C794-3140-8E56-019FF7FE72DA}">
      <dsp:nvSpPr>
        <dsp:cNvPr id="0" name=""/>
        <dsp:cNvSpPr/>
      </dsp:nvSpPr>
      <dsp:spPr>
        <a:xfrm>
          <a:off x="376802" y="1807144"/>
          <a:ext cx="2581475" cy="1548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P&amp;T committee’s role</a:t>
          </a:r>
        </a:p>
      </dsp:txBody>
      <dsp:txXfrm>
        <a:off x="376802" y="1807144"/>
        <a:ext cx="2581475" cy="1548885"/>
      </dsp:txXfrm>
    </dsp:sp>
    <dsp:sp modelId="{38C9C911-45FC-8344-AAD3-72B1B2A2AB47}">
      <dsp:nvSpPr>
        <dsp:cNvPr id="0" name=""/>
        <dsp:cNvSpPr/>
      </dsp:nvSpPr>
      <dsp:spPr>
        <a:xfrm>
          <a:off x="3216425" y="1807144"/>
          <a:ext cx="2581475" cy="15488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Meet all deadlines</a:t>
          </a:r>
        </a:p>
      </dsp:txBody>
      <dsp:txXfrm>
        <a:off x="3216425" y="1807144"/>
        <a:ext cx="2581475" cy="1548885"/>
      </dsp:txXfrm>
    </dsp:sp>
    <dsp:sp modelId="{3ECA5302-CC34-3243-A430-4B9A3D47B2AC}">
      <dsp:nvSpPr>
        <dsp:cNvPr id="0" name=""/>
        <dsp:cNvSpPr/>
      </dsp:nvSpPr>
      <dsp:spPr>
        <a:xfrm>
          <a:off x="6056048" y="1807144"/>
          <a:ext cx="2581475" cy="15488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Review and act on advice in previous reviews</a:t>
          </a:r>
        </a:p>
      </dsp:txBody>
      <dsp:txXfrm>
        <a:off x="6056048" y="1807144"/>
        <a:ext cx="2581475" cy="1548885"/>
      </dsp:txXfrm>
    </dsp:sp>
    <dsp:sp modelId="{F3BE0806-2ADF-3D49-BB2B-A3F3667A6960}">
      <dsp:nvSpPr>
        <dsp:cNvPr id="0" name=""/>
        <dsp:cNvSpPr/>
      </dsp:nvSpPr>
      <dsp:spPr>
        <a:xfrm>
          <a:off x="8895671" y="1807144"/>
          <a:ext cx="2581475" cy="15488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Ask if sample dossier and narrative statements are available in your unit</a:t>
          </a:r>
        </a:p>
      </dsp:txBody>
      <dsp:txXfrm>
        <a:off x="8895671" y="1807144"/>
        <a:ext cx="2581475" cy="1548885"/>
      </dsp:txXfrm>
    </dsp:sp>
    <dsp:sp modelId="{C2B95AAE-ADC4-7840-A74C-A5251657EF75}">
      <dsp:nvSpPr>
        <dsp:cNvPr id="0" name=""/>
        <dsp:cNvSpPr/>
      </dsp:nvSpPr>
      <dsp:spPr>
        <a:xfrm>
          <a:off x="3216425" y="3614177"/>
          <a:ext cx="2581475" cy="1548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Maintain and update your curriculum vita on a regular basis</a:t>
          </a:r>
        </a:p>
      </dsp:txBody>
      <dsp:txXfrm>
        <a:off x="3216425" y="3614177"/>
        <a:ext cx="2581475" cy="1548885"/>
      </dsp:txXfrm>
    </dsp:sp>
    <dsp:sp modelId="{018FAFBB-3F22-8A48-B845-A3C47A5ACA82}">
      <dsp:nvSpPr>
        <dsp:cNvPr id="0" name=""/>
        <dsp:cNvSpPr/>
      </dsp:nvSpPr>
      <dsp:spPr>
        <a:xfrm>
          <a:off x="6056048" y="3614177"/>
          <a:ext cx="2581475" cy="1548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SRTEs</a:t>
          </a:r>
        </a:p>
      </dsp:txBody>
      <dsp:txXfrm>
        <a:off x="6056048" y="3614177"/>
        <a:ext cx="2581475" cy="1548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FF9BA-4446-47D1-A514-BB188AA4D8D1}">
      <dsp:nvSpPr>
        <dsp:cNvPr id="0" name=""/>
        <dsp:cNvSpPr/>
      </dsp:nvSpPr>
      <dsp:spPr>
        <a:xfrm>
          <a:off x="0" y="623"/>
          <a:ext cx="64911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6A2A2-CB23-452F-AFA8-9C28A8C1975F}">
      <dsp:nvSpPr>
        <dsp:cNvPr id="0" name=""/>
        <dsp:cNvSpPr/>
      </dsp:nvSpPr>
      <dsp:spPr>
        <a:xfrm>
          <a:off x="0" y="623"/>
          <a:ext cx="6491184"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New projects and topics</a:t>
          </a:r>
        </a:p>
      </dsp:txBody>
      <dsp:txXfrm>
        <a:off x="0" y="623"/>
        <a:ext cx="6491184" cy="729164"/>
      </dsp:txXfrm>
    </dsp:sp>
    <dsp:sp modelId="{4BC0276C-7050-45D8-9F89-81A49544F664}">
      <dsp:nvSpPr>
        <dsp:cNvPr id="0" name=""/>
        <dsp:cNvSpPr/>
      </dsp:nvSpPr>
      <dsp:spPr>
        <a:xfrm>
          <a:off x="0" y="729788"/>
          <a:ext cx="6491184"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3BF3A-E7A0-481F-9407-47DA1F5E2968}">
      <dsp:nvSpPr>
        <dsp:cNvPr id="0" name=""/>
        <dsp:cNvSpPr/>
      </dsp:nvSpPr>
      <dsp:spPr>
        <a:xfrm>
          <a:off x="0" y="729788"/>
          <a:ext cx="6491184"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Stability of a secured position</a:t>
          </a:r>
          <a:r>
            <a:rPr lang="en-US" sz="2100" kern="1200">
              <a:latin typeface="Calibri Light" panose="020F0302020204030204"/>
            </a:rPr>
            <a:t> </a:t>
          </a:r>
          <a:endParaRPr lang="en-US" sz="2100" kern="1200"/>
        </a:p>
      </dsp:txBody>
      <dsp:txXfrm>
        <a:off x="0" y="729788"/>
        <a:ext cx="6491184" cy="729164"/>
      </dsp:txXfrm>
    </dsp:sp>
    <dsp:sp modelId="{219E806D-9F80-443C-859A-216081D89ADF}">
      <dsp:nvSpPr>
        <dsp:cNvPr id="0" name=""/>
        <dsp:cNvSpPr/>
      </dsp:nvSpPr>
      <dsp:spPr>
        <a:xfrm>
          <a:off x="0" y="1458952"/>
          <a:ext cx="649118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0C364-E39B-43EC-9920-055328A815C5}">
      <dsp:nvSpPr>
        <dsp:cNvPr id="0" name=""/>
        <dsp:cNvSpPr/>
      </dsp:nvSpPr>
      <dsp:spPr>
        <a:xfrm>
          <a:off x="0" y="1458952"/>
          <a:ext cx="6491184"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Acknowledgement of expertise by peers</a:t>
          </a:r>
        </a:p>
      </dsp:txBody>
      <dsp:txXfrm>
        <a:off x="0" y="1458952"/>
        <a:ext cx="6491184" cy="729164"/>
      </dsp:txXfrm>
    </dsp:sp>
    <dsp:sp modelId="{4591F1E1-EE3E-4648-B102-8FCA7F147423}">
      <dsp:nvSpPr>
        <dsp:cNvPr id="0" name=""/>
        <dsp:cNvSpPr/>
      </dsp:nvSpPr>
      <dsp:spPr>
        <a:xfrm>
          <a:off x="0" y="2188117"/>
          <a:ext cx="64911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6F5F9-8277-4DCA-B792-0B6FB3512BE2}">
      <dsp:nvSpPr>
        <dsp:cNvPr id="0" name=""/>
        <dsp:cNvSpPr/>
      </dsp:nvSpPr>
      <dsp:spPr>
        <a:xfrm>
          <a:off x="0" y="2188117"/>
          <a:ext cx="6491184"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Increased professional stature</a:t>
          </a:r>
          <a:r>
            <a:rPr lang="en-US" sz="2100" kern="1200">
              <a:latin typeface="Calibri Light" panose="020F0302020204030204"/>
            </a:rPr>
            <a:t> </a:t>
          </a:r>
          <a:endParaRPr lang="en-US" sz="2100" kern="1200"/>
        </a:p>
      </dsp:txBody>
      <dsp:txXfrm>
        <a:off x="0" y="2188117"/>
        <a:ext cx="6491184" cy="729164"/>
      </dsp:txXfrm>
    </dsp:sp>
    <dsp:sp modelId="{CDA60D4B-39AF-4DF9-98E6-CCD8D043D54D}">
      <dsp:nvSpPr>
        <dsp:cNvPr id="0" name=""/>
        <dsp:cNvSpPr/>
      </dsp:nvSpPr>
      <dsp:spPr>
        <a:xfrm>
          <a:off x="0" y="2917282"/>
          <a:ext cx="649118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2DF8E-A98E-406D-91A5-4EB19865C240}">
      <dsp:nvSpPr>
        <dsp:cNvPr id="0" name=""/>
        <dsp:cNvSpPr/>
      </dsp:nvSpPr>
      <dsp:spPr>
        <a:xfrm>
          <a:off x="0" y="2917282"/>
          <a:ext cx="6491184"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Greater ability to voice your opinions</a:t>
          </a:r>
        </a:p>
      </dsp:txBody>
      <dsp:txXfrm>
        <a:off x="0" y="2917282"/>
        <a:ext cx="6491184" cy="729164"/>
      </dsp:txXfrm>
    </dsp:sp>
    <dsp:sp modelId="{55E565ED-A4F9-4D00-B82C-8224A23C565E}">
      <dsp:nvSpPr>
        <dsp:cNvPr id="0" name=""/>
        <dsp:cNvSpPr/>
      </dsp:nvSpPr>
      <dsp:spPr>
        <a:xfrm>
          <a:off x="0" y="3646447"/>
          <a:ext cx="6491184"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B26E3-148C-49BB-919F-548AD311EA5B}">
      <dsp:nvSpPr>
        <dsp:cNvPr id="0" name=""/>
        <dsp:cNvSpPr/>
      </dsp:nvSpPr>
      <dsp:spPr>
        <a:xfrm>
          <a:off x="0" y="3646447"/>
          <a:ext cx="6491184"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Increased opportunities within the university and beyond</a:t>
          </a:r>
        </a:p>
      </dsp:txBody>
      <dsp:txXfrm>
        <a:off x="0" y="3646447"/>
        <a:ext cx="6491184" cy="729164"/>
      </dsp:txXfrm>
    </dsp:sp>
    <dsp:sp modelId="{5FF4FF3C-A5B9-49FA-8736-DD6A683C909D}">
      <dsp:nvSpPr>
        <dsp:cNvPr id="0" name=""/>
        <dsp:cNvSpPr/>
      </dsp:nvSpPr>
      <dsp:spPr>
        <a:xfrm>
          <a:off x="0" y="4375611"/>
          <a:ext cx="64911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48A99-F8F9-4580-B7DB-9D3732BE1C94}">
      <dsp:nvSpPr>
        <dsp:cNvPr id="0" name=""/>
        <dsp:cNvSpPr/>
      </dsp:nvSpPr>
      <dsp:spPr>
        <a:xfrm>
          <a:off x="0" y="4375611"/>
          <a:ext cx="6491184"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Salary increase</a:t>
          </a:r>
        </a:p>
      </dsp:txBody>
      <dsp:txXfrm>
        <a:off x="0" y="4375611"/>
        <a:ext cx="6491184" cy="729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0CC5C-22A9-47AB-AF04-58342BFE68F5}">
      <dsp:nvSpPr>
        <dsp:cNvPr id="0" name=""/>
        <dsp:cNvSpPr/>
      </dsp:nvSpPr>
      <dsp:spPr>
        <a:xfrm>
          <a:off x="0" y="623"/>
          <a:ext cx="64911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53662-A0F2-427D-8414-183F9AE1AFD3}">
      <dsp:nvSpPr>
        <dsp:cNvPr id="0" name=""/>
        <dsp:cNvSpPr/>
      </dsp:nvSpPr>
      <dsp:spPr>
        <a:xfrm>
          <a:off x="0" y="623"/>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Teaching protections, if any, are lifted</a:t>
          </a:r>
        </a:p>
      </dsp:txBody>
      <dsp:txXfrm>
        <a:off x="0" y="623"/>
        <a:ext cx="6491184" cy="510415"/>
      </dsp:txXfrm>
    </dsp:sp>
    <dsp:sp modelId="{03ED2FC5-5756-4BD7-944E-7B1071026B85}">
      <dsp:nvSpPr>
        <dsp:cNvPr id="0" name=""/>
        <dsp:cNvSpPr/>
      </dsp:nvSpPr>
      <dsp:spPr>
        <a:xfrm>
          <a:off x="0" y="511038"/>
          <a:ext cx="64911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D426E-4649-4BB3-859A-BB9630E17163}">
      <dsp:nvSpPr>
        <dsp:cNvPr id="0" name=""/>
        <dsp:cNvSpPr/>
      </dsp:nvSpPr>
      <dsp:spPr>
        <a:xfrm>
          <a:off x="0" y="511038"/>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Course load may diversify</a:t>
          </a:r>
        </a:p>
      </dsp:txBody>
      <dsp:txXfrm>
        <a:off x="0" y="511038"/>
        <a:ext cx="6491184" cy="510415"/>
      </dsp:txXfrm>
    </dsp:sp>
    <dsp:sp modelId="{D4F86EE5-119F-476C-8CAF-5F776B7615FD}">
      <dsp:nvSpPr>
        <dsp:cNvPr id="0" name=""/>
        <dsp:cNvSpPr/>
      </dsp:nvSpPr>
      <dsp:spPr>
        <a:xfrm>
          <a:off x="0" y="1021453"/>
          <a:ext cx="64911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924E1-2887-4371-A68D-81523548341B}">
      <dsp:nvSpPr>
        <dsp:cNvPr id="0" name=""/>
        <dsp:cNvSpPr/>
      </dsp:nvSpPr>
      <dsp:spPr>
        <a:xfrm>
          <a:off x="0" y="1021453"/>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Service load increases</a:t>
          </a:r>
        </a:p>
      </dsp:txBody>
      <dsp:txXfrm>
        <a:off x="0" y="1021453"/>
        <a:ext cx="6491184" cy="510415"/>
      </dsp:txXfrm>
    </dsp:sp>
    <dsp:sp modelId="{F7BB834D-5E46-4EC6-8D80-FF18FD710DC9}">
      <dsp:nvSpPr>
        <dsp:cNvPr id="0" name=""/>
        <dsp:cNvSpPr/>
      </dsp:nvSpPr>
      <dsp:spPr>
        <a:xfrm>
          <a:off x="0" y="1531869"/>
          <a:ext cx="64911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366E01-7413-4F1D-8985-BAE897342E75}">
      <dsp:nvSpPr>
        <dsp:cNvPr id="0" name=""/>
        <dsp:cNvSpPr/>
      </dsp:nvSpPr>
      <dsp:spPr>
        <a:xfrm>
          <a:off x="0" y="1531869"/>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Asked to serve in leadership roles</a:t>
          </a:r>
        </a:p>
      </dsp:txBody>
      <dsp:txXfrm>
        <a:off x="0" y="1531869"/>
        <a:ext cx="6491184" cy="510415"/>
      </dsp:txXfrm>
    </dsp:sp>
    <dsp:sp modelId="{E935F07F-9790-49CA-A2D1-22870470D40A}">
      <dsp:nvSpPr>
        <dsp:cNvPr id="0" name=""/>
        <dsp:cNvSpPr/>
      </dsp:nvSpPr>
      <dsp:spPr>
        <a:xfrm>
          <a:off x="0" y="2042284"/>
          <a:ext cx="64911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4188D-A82C-4FA4-9823-532AC998081D}">
      <dsp:nvSpPr>
        <dsp:cNvPr id="0" name=""/>
        <dsp:cNvSpPr/>
      </dsp:nvSpPr>
      <dsp:spPr>
        <a:xfrm>
          <a:off x="0" y="2042284"/>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Mentoring changes</a:t>
          </a:r>
        </a:p>
      </dsp:txBody>
      <dsp:txXfrm>
        <a:off x="0" y="2042284"/>
        <a:ext cx="6491184" cy="510415"/>
      </dsp:txXfrm>
    </dsp:sp>
    <dsp:sp modelId="{52B47962-A04C-4E99-B03A-B841C77F4FA5}">
      <dsp:nvSpPr>
        <dsp:cNvPr id="0" name=""/>
        <dsp:cNvSpPr/>
      </dsp:nvSpPr>
      <dsp:spPr>
        <a:xfrm>
          <a:off x="0" y="2552700"/>
          <a:ext cx="64911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EB63F-DAC3-4E2E-A113-C124846D9B3F}">
      <dsp:nvSpPr>
        <dsp:cNvPr id="0" name=""/>
        <dsp:cNvSpPr/>
      </dsp:nvSpPr>
      <dsp:spPr>
        <a:xfrm>
          <a:off x="0" y="2552700"/>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Grants may become larger or more competitive</a:t>
          </a:r>
        </a:p>
      </dsp:txBody>
      <dsp:txXfrm>
        <a:off x="0" y="2552700"/>
        <a:ext cx="6491184" cy="510415"/>
      </dsp:txXfrm>
    </dsp:sp>
    <dsp:sp modelId="{8116074B-56D4-41B7-A237-46182DB52B46}">
      <dsp:nvSpPr>
        <dsp:cNvPr id="0" name=""/>
        <dsp:cNvSpPr/>
      </dsp:nvSpPr>
      <dsp:spPr>
        <a:xfrm>
          <a:off x="0" y="3063115"/>
          <a:ext cx="64911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F3213-C1D7-4C20-9F4D-62D633BDCF91}">
      <dsp:nvSpPr>
        <dsp:cNvPr id="0" name=""/>
        <dsp:cNvSpPr/>
      </dsp:nvSpPr>
      <dsp:spPr>
        <a:xfrm>
          <a:off x="0" y="3063115"/>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b="0" kern="1200"/>
            <a:t>Family</a:t>
          </a:r>
          <a:r>
            <a:rPr lang="en-US" sz="2300" b="1" kern="1200"/>
            <a:t> </a:t>
          </a:r>
          <a:r>
            <a:rPr lang="en-US" sz="2300" b="1" kern="1200">
              <a:latin typeface="Calibri Light" panose="020F0302020204030204"/>
            </a:rPr>
            <a:t>life may change</a:t>
          </a:r>
          <a:endParaRPr lang="en-US" sz="2300" b="1" kern="1200"/>
        </a:p>
      </dsp:txBody>
      <dsp:txXfrm>
        <a:off x="0" y="3063115"/>
        <a:ext cx="6491184" cy="510415"/>
      </dsp:txXfrm>
    </dsp:sp>
    <dsp:sp modelId="{CB758390-6C0E-4F26-BEE0-1F3DB954123C}">
      <dsp:nvSpPr>
        <dsp:cNvPr id="0" name=""/>
        <dsp:cNvSpPr/>
      </dsp:nvSpPr>
      <dsp:spPr>
        <a:xfrm>
          <a:off x="0" y="3573530"/>
          <a:ext cx="64911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4414A-3D7A-4CEA-AC5B-82D063C1A3BE}">
      <dsp:nvSpPr>
        <dsp:cNvPr id="0" name=""/>
        <dsp:cNvSpPr/>
      </dsp:nvSpPr>
      <dsp:spPr>
        <a:xfrm>
          <a:off x="0" y="3573530"/>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New chair/dean moves the goalposts to full</a:t>
          </a:r>
        </a:p>
      </dsp:txBody>
      <dsp:txXfrm>
        <a:off x="0" y="3573530"/>
        <a:ext cx="6491184" cy="510415"/>
      </dsp:txXfrm>
    </dsp:sp>
    <dsp:sp modelId="{85B4BBE0-57AA-4240-A0C4-A78951640BA8}">
      <dsp:nvSpPr>
        <dsp:cNvPr id="0" name=""/>
        <dsp:cNvSpPr/>
      </dsp:nvSpPr>
      <dsp:spPr>
        <a:xfrm>
          <a:off x="0" y="4083946"/>
          <a:ext cx="64911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6082C-0867-4F16-96E9-70CCAFC118EB}">
      <dsp:nvSpPr>
        <dsp:cNvPr id="0" name=""/>
        <dsp:cNvSpPr/>
      </dsp:nvSpPr>
      <dsp:spPr>
        <a:xfrm>
          <a:off x="0" y="4083946"/>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Unclear path to promotion</a:t>
          </a:r>
        </a:p>
      </dsp:txBody>
      <dsp:txXfrm>
        <a:off x="0" y="4083946"/>
        <a:ext cx="6491184" cy="510415"/>
      </dsp:txXfrm>
    </dsp:sp>
    <dsp:sp modelId="{4A1BB61F-648A-453E-B4A6-234425E1F9F5}">
      <dsp:nvSpPr>
        <dsp:cNvPr id="0" name=""/>
        <dsp:cNvSpPr/>
      </dsp:nvSpPr>
      <dsp:spPr>
        <a:xfrm>
          <a:off x="0" y="4594361"/>
          <a:ext cx="64911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230EB-0949-4281-AD31-2D570D878B72}">
      <dsp:nvSpPr>
        <dsp:cNvPr id="0" name=""/>
        <dsp:cNvSpPr/>
      </dsp:nvSpPr>
      <dsp:spPr>
        <a:xfrm>
          <a:off x="0" y="4594361"/>
          <a:ext cx="6491184"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i="1" kern="1200">
              <a:solidFill>
                <a:schemeClr val="accent1"/>
              </a:solidFill>
            </a:rPr>
            <a:t>All the above x2 for women, faculty of color*</a:t>
          </a:r>
          <a:endParaRPr lang="en-US" sz="2300" kern="1200">
            <a:solidFill>
              <a:schemeClr val="accent1"/>
            </a:solidFill>
          </a:endParaRPr>
        </a:p>
      </dsp:txBody>
      <dsp:txXfrm>
        <a:off x="0" y="4594361"/>
        <a:ext cx="6491184" cy="510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26AC2-78E8-4F39-99A8-5F9814B9B518}">
      <dsp:nvSpPr>
        <dsp:cNvPr id="0" name=""/>
        <dsp:cNvSpPr/>
      </dsp:nvSpPr>
      <dsp:spPr>
        <a:xfrm>
          <a:off x="834440" y="1879"/>
          <a:ext cx="2541449" cy="1016579"/>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t>Timing</a:t>
          </a:r>
        </a:p>
      </dsp:txBody>
      <dsp:txXfrm>
        <a:off x="1342730" y="1879"/>
        <a:ext cx="1524870" cy="1016579"/>
      </dsp:txXfrm>
    </dsp:sp>
    <dsp:sp modelId="{E17C2A1F-F199-4377-A724-0005727B7101}">
      <dsp:nvSpPr>
        <dsp:cNvPr id="0" name=""/>
        <dsp:cNvSpPr/>
      </dsp:nvSpPr>
      <dsp:spPr>
        <a:xfrm>
          <a:off x="3045500" y="88288"/>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Determined for you</a:t>
          </a:r>
        </a:p>
      </dsp:txBody>
      <dsp:txXfrm>
        <a:off x="3467381" y="88288"/>
        <a:ext cx="1265641" cy="843761"/>
      </dsp:txXfrm>
    </dsp:sp>
    <dsp:sp modelId="{DB575824-553E-4E11-B1BB-DD96E3A13019}">
      <dsp:nvSpPr>
        <dsp:cNvPr id="0" name=""/>
        <dsp:cNvSpPr/>
      </dsp:nvSpPr>
      <dsp:spPr>
        <a:xfrm>
          <a:off x="4859587" y="88288"/>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Flexible</a:t>
          </a:r>
        </a:p>
      </dsp:txBody>
      <dsp:txXfrm>
        <a:off x="5281468" y="88288"/>
        <a:ext cx="1265641" cy="843761"/>
      </dsp:txXfrm>
    </dsp:sp>
    <dsp:sp modelId="{417C19B6-8FAD-4E6F-B4A3-56CCF0A794B7}">
      <dsp:nvSpPr>
        <dsp:cNvPr id="0" name=""/>
        <dsp:cNvSpPr/>
      </dsp:nvSpPr>
      <dsp:spPr>
        <a:xfrm>
          <a:off x="834440" y="1160779"/>
          <a:ext cx="2541449" cy="1016579"/>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kern="1200"/>
            <a:t>Focus</a:t>
          </a:r>
          <a:r>
            <a:rPr lang="en-US" sz="1500" kern="1200">
              <a:latin typeface="Calibri Light" panose="020F0302020204030204"/>
            </a:rPr>
            <a:t> of work</a:t>
          </a:r>
          <a:endParaRPr lang="en-US" sz="1500" kern="1200"/>
        </a:p>
      </dsp:txBody>
      <dsp:txXfrm>
        <a:off x="1342730" y="1160779"/>
        <a:ext cx="1524870" cy="1016579"/>
      </dsp:txXfrm>
    </dsp:sp>
    <dsp:sp modelId="{A7D561BB-BE42-4BEB-A119-89635135B4EB}">
      <dsp:nvSpPr>
        <dsp:cNvPr id="0" name=""/>
        <dsp:cNvSpPr/>
      </dsp:nvSpPr>
      <dsp:spPr>
        <a:xfrm>
          <a:off x="3045500" y="1247189"/>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Starting your agenda</a:t>
          </a:r>
        </a:p>
      </dsp:txBody>
      <dsp:txXfrm>
        <a:off x="3467381" y="1247189"/>
        <a:ext cx="1265641" cy="843761"/>
      </dsp:txXfrm>
    </dsp:sp>
    <dsp:sp modelId="{4AF83CC3-F594-429E-A421-860C2A7302E5}">
      <dsp:nvSpPr>
        <dsp:cNvPr id="0" name=""/>
        <dsp:cNvSpPr/>
      </dsp:nvSpPr>
      <dsp:spPr>
        <a:xfrm>
          <a:off x="4859587" y="1247189"/>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Impact of contributions</a:t>
          </a:r>
        </a:p>
      </dsp:txBody>
      <dsp:txXfrm>
        <a:off x="5281468" y="1247189"/>
        <a:ext cx="1265641" cy="843761"/>
      </dsp:txXfrm>
    </dsp:sp>
    <dsp:sp modelId="{5E26A98E-5915-4C77-9CA9-E6A2ADC0B8F3}">
      <dsp:nvSpPr>
        <dsp:cNvPr id="0" name=""/>
        <dsp:cNvSpPr/>
      </dsp:nvSpPr>
      <dsp:spPr>
        <a:xfrm>
          <a:off x="834440" y="2319680"/>
          <a:ext cx="2541449" cy="1016579"/>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t>Authorship/project leadership</a:t>
          </a:r>
        </a:p>
      </dsp:txBody>
      <dsp:txXfrm>
        <a:off x="1342730" y="2319680"/>
        <a:ext cx="1524870" cy="1016579"/>
      </dsp:txXfrm>
    </dsp:sp>
    <dsp:sp modelId="{72C85381-014B-4DAB-B6E6-7FE7073DE7F6}">
      <dsp:nvSpPr>
        <dsp:cNvPr id="0" name=""/>
        <dsp:cNvSpPr/>
      </dsp:nvSpPr>
      <dsp:spPr>
        <a:xfrm>
          <a:off x="3045500" y="2406090"/>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Emphasis on solo or first</a:t>
          </a:r>
        </a:p>
      </dsp:txBody>
      <dsp:txXfrm>
        <a:off x="3467381" y="2406090"/>
        <a:ext cx="1265641" cy="843761"/>
      </dsp:txXfrm>
    </dsp:sp>
    <dsp:sp modelId="{73C8256F-5D34-4069-8856-55CB9CF0FDF5}">
      <dsp:nvSpPr>
        <dsp:cNvPr id="0" name=""/>
        <dsp:cNvSpPr/>
      </dsp:nvSpPr>
      <dsp:spPr>
        <a:xfrm>
          <a:off x="4859587" y="2406090"/>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Cross-disciplinary, longer-term</a:t>
          </a:r>
        </a:p>
      </dsp:txBody>
      <dsp:txXfrm>
        <a:off x="5281468" y="2406090"/>
        <a:ext cx="1265641" cy="843761"/>
      </dsp:txXfrm>
    </dsp:sp>
    <dsp:sp modelId="{30D56D2D-3695-44AA-8AB0-85F712693768}">
      <dsp:nvSpPr>
        <dsp:cNvPr id="0" name=""/>
        <dsp:cNvSpPr/>
      </dsp:nvSpPr>
      <dsp:spPr>
        <a:xfrm>
          <a:off x="834440" y="3478581"/>
          <a:ext cx="2541449" cy="1016579"/>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t>Risk</a:t>
          </a:r>
        </a:p>
      </dsp:txBody>
      <dsp:txXfrm>
        <a:off x="1342730" y="3478581"/>
        <a:ext cx="1524870" cy="1016579"/>
      </dsp:txXfrm>
    </dsp:sp>
    <dsp:sp modelId="{C2D9E53F-CE6A-42F0-9141-789A053DF606}">
      <dsp:nvSpPr>
        <dsp:cNvPr id="0" name=""/>
        <dsp:cNvSpPr/>
      </dsp:nvSpPr>
      <dsp:spPr>
        <a:xfrm>
          <a:off x="3045500" y="3564990"/>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Playing to one's strength</a:t>
          </a:r>
        </a:p>
      </dsp:txBody>
      <dsp:txXfrm>
        <a:off x="3467381" y="3564990"/>
        <a:ext cx="1265641" cy="843761"/>
      </dsp:txXfrm>
    </dsp:sp>
    <dsp:sp modelId="{F98954AE-2A0F-468E-BB31-C5E76C7E2AEA}">
      <dsp:nvSpPr>
        <dsp:cNvPr id="0" name=""/>
        <dsp:cNvSpPr/>
      </dsp:nvSpPr>
      <dsp:spPr>
        <a:xfrm>
          <a:off x="4859587" y="3564990"/>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Risk-taking, expanding or more challanging topics</a:t>
          </a:r>
        </a:p>
      </dsp:txBody>
      <dsp:txXfrm>
        <a:off x="5281468" y="3564990"/>
        <a:ext cx="1265641" cy="843761"/>
      </dsp:txXfrm>
    </dsp:sp>
    <dsp:sp modelId="{61A8DC96-6708-4266-BED4-41AA4E106AA1}">
      <dsp:nvSpPr>
        <dsp:cNvPr id="0" name=""/>
        <dsp:cNvSpPr/>
      </dsp:nvSpPr>
      <dsp:spPr>
        <a:xfrm>
          <a:off x="834440" y="4637482"/>
          <a:ext cx="2541449" cy="1016579"/>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t>Reputation</a:t>
          </a:r>
        </a:p>
      </dsp:txBody>
      <dsp:txXfrm>
        <a:off x="1342730" y="4637482"/>
        <a:ext cx="1524870" cy="1016579"/>
      </dsp:txXfrm>
    </dsp:sp>
    <dsp:sp modelId="{849D1052-36AC-43E5-868C-5FFE4EC848DB}">
      <dsp:nvSpPr>
        <dsp:cNvPr id="0" name=""/>
        <dsp:cNvSpPr/>
      </dsp:nvSpPr>
      <dsp:spPr>
        <a:xfrm>
          <a:off x="3045500" y="4723891"/>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Local, reginal, national (international)</a:t>
          </a:r>
        </a:p>
      </dsp:txBody>
      <dsp:txXfrm>
        <a:off x="3467381" y="4723891"/>
        <a:ext cx="1265641" cy="843761"/>
      </dsp:txXfrm>
    </dsp:sp>
    <dsp:sp modelId="{19B02D66-B86D-412E-9C95-D81E0A1C5775}">
      <dsp:nvSpPr>
        <dsp:cNvPr id="0" name=""/>
        <dsp:cNvSpPr/>
      </dsp:nvSpPr>
      <dsp:spPr>
        <a:xfrm>
          <a:off x="4859587" y="4723891"/>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National, international</a:t>
          </a:r>
        </a:p>
      </dsp:txBody>
      <dsp:txXfrm>
        <a:off x="5281468" y="4723891"/>
        <a:ext cx="1265641" cy="843761"/>
      </dsp:txXfrm>
    </dsp:sp>
    <dsp:sp modelId="{C07399F4-6113-4A9F-8885-82672C5D37C4}">
      <dsp:nvSpPr>
        <dsp:cNvPr id="0" name=""/>
        <dsp:cNvSpPr/>
      </dsp:nvSpPr>
      <dsp:spPr>
        <a:xfrm>
          <a:off x="834440" y="5796383"/>
          <a:ext cx="2541449" cy="1016579"/>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t>Service</a:t>
          </a:r>
        </a:p>
      </dsp:txBody>
      <dsp:txXfrm>
        <a:off x="1342730" y="5796383"/>
        <a:ext cx="1524870" cy="1016579"/>
      </dsp:txXfrm>
    </dsp:sp>
    <dsp:sp modelId="{7996C3B4-9645-49F0-8C9F-F40A49752BC0}">
      <dsp:nvSpPr>
        <dsp:cNvPr id="0" name=""/>
        <dsp:cNvSpPr/>
      </dsp:nvSpPr>
      <dsp:spPr>
        <a:xfrm>
          <a:off x="3045500" y="5882792"/>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Less</a:t>
          </a:r>
        </a:p>
      </dsp:txBody>
      <dsp:txXfrm>
        <a:off x="3467381" y="5882792"/>
        <a:ext cx="1265641" cy="843761"/>
      </dsp:txXfrm>
    </dsp:sp>
    <dsp:sp modelId="{B08A0A3F-5074-450A-B8A9-C2004DC34844}">
      <dsp:nvSpPr>
        <dsp:cNvPr id="0" name=""/>
        <dsp:cNvSpPr/>
      </dsp:nvSpPr>
      <dsp:spPr>
        <a:xfrm>
          <a:off x="4859587" y="5882792"/>
          <a:ext cx="2109402" cy="843761"/>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rtl="0">
            <a:lnSpc>
              <a:spcPct val="90000"/>
            </a:lnSpc>
            <a:spcBef>
              <a:spcPct val="0"/>
            </a:spcBef>
            <a:spcAft>
              <a:spcPct val="35000"/>
            </a:spcAft>
            <a:buNone/>
          </a:pPr>
          <a:r>
            <a:rPr lang="en-US" sz="1300" kern="1200"/>
            <a:t>More</a:t>
          </a:r>
          <a:r>
            <a:rPr lang="en-US" sz="1300" kern="1200">
              <a:latin typeface="Calibri Light" panose="020F0302020204030204"/>
            </a:rPr>
            <a:t> or different</a:t>
          </a:r>
          <a:endParaRPr lang="en-US" sz="1300" kern="1200"/>
        </a:p>
      </dsp:txBody>
      <dsp:txXfrm>
        <a:off x="5281468" y="5882792"/>
        <a:ext cx="1265641" cy="843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627E5-70BB-804D-94A4-B027A134E028}">
      <dsp:nvSpPr>
        <dsp:cNvPr id="0" name=""/>
        <dsp:cNvSpPr/>
      </dsp:nvSpPr>
      <dsp:spPr>
        <a:xfrm>
          <a:off x="3200" y="194219"/>
          <a:ext cx="2539205" cy="15235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Status and prestige in your field.</a:t>
          </a:r>
        </a:p>
      </dsp:txBody>
      <dsp:txXfrm>
        <a:off x="3200" y="194219"/>
        <a:ext cx="2539205" cy="1523523"/>
      </dsp:txXfrm>
    </dsp:sp>
    <dsp:sp modelId="{798FCA4A-A5E4-A24E-A80A-EAA128AEC202}">
      <dsp:nvSpPr>
        <dsp:cNvPr id="0" name=""/>
        <dsp:cNvSpPr/>
      </dsp:nvSpPr>
      <dsp:spPr>
        <a:xfrm>
          <a:off x="2796326" y="194219"/>
          <a:ext cx="2539205" cy="15235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May opens new opportunities within your field and within the university.</a:t>
          </a:r>
        </a:p>
      </dsp:txBody>
      <dsp:txXfrm>
        <a:off x="2796326" y="194219"/>
        <a:ext cx="2539205" cy="1523523"/>
      </dsp:txXfrm>
    </dsp:sp>
    <dsp:sp modelId="{20C60C3D-4295-3546-B808-47ED0D95E68E}">
      <dsp:nvSpPr>
        <dsp:cNvPr id="0" name=""/>
        <dsp:cNvSpPr/>
      </dsp:nvSpPr>
      <dsp:spPr>
        <a:xfrm>
          <a:off x="5589451" y="194219"/>
          <a:ext cx="2539205" cy="15235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Potential increase in influence within your unit and beyond.</a:t>
          </a:r>
        </a:p>
      </dsp:txBody>
      <dsp:txXfrm>
        <a:off x="5589451" y="194219"/>
        <a:ext cx="2539205" cy="1523523"/>
      </dsp:txXfrm>
    </dsp:sp>
    <dsp:sp modelId="{EE25A58E-FCB7-4246-891D-D95389743D2A}">
      <dsp:nvSpPr>
        <dsp:cNvPr id="0" name=""/>
        <dsp:cNvSpPr/>
      </dsp:nvSpPr>
      <dsp:spPr>
        <a:xfrm>
          <a:off x="8382577" y="194219"/>
          <a:ext cx="2539205" cy="15235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May contributes positively to the recruitment of quality students.</a:t>
          </a:r>
        </a:p>
      </dsp:txBody>
      <dsp:txXfrm>
        <a:off x="8382577" y="194219"/>
        <a:ext cx="2539205" cy="1523523"/>
      </dsp:txXfrm>
    </dsp:sp>
    <dsp:sp modelId="{814AE46B-98D7-7E40-9974-47BCEA2687A5}">
      <dsp:nvSpPr>
        <dsp:cNvPr id="0" name=""/>
        <dsp:cNvSpPr/>
      </dsp:nvSpPr>
      <dsp:spPr>
        <a:xfrm>
          <a:off x="3200" y="1971662"/>
          <a:ext cx="2539205" cy="15235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May strengthen your ability to secure grants and funding.</a:t>
          </a:r>
        </a:p>
      </dsp:txBody>
      <dsp:txXfrm>
        <a:off x="3200" y="1971662"/>
        <a:ext cx="2539205" cy="1523523"/>
      </dsp:txXfrm>
    </dsp:sp>
    <dsp:sp modelId="{027433C1-A3BB-B84E-B1BB-BDE441DD9555}">
      <dsp:nvSpPr>
        <dsp:cNvPr id="0" name=""/>
        <dsp:cNvSpPr/>
      </dsp:nvSpPr>
      <dsp:spPr>
        <a:xfrm>
          <a:off x="2796326" y="1971662"/>
          <a:ext cx="2539205" cy="15235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Not just individual success, but institution rankings and community perceptions.</a:t>
          </a:r>
          <a:r>
            <a:rPr lang="en-US" sz="1900" kern="1200">
              <a:latin typeface="Calibri Light" panose="020F0302020204030204"/>
            </a:rPr>
            <a:t> </a:t>
          </a:r>
        </a:p>
      </dsp:txBody>
      <dsp:txXfrm>
        <a:off x="2796326" y="1971662"/>
        <a:ext cx="2539205" cy="1523523"/>
      </dsp:txXfrm>
    </dsp:sp>
    <dsp:sp modelId="{21DD5E80-BE8C-48ED-BD37-FA862C0F9EE0}">
      <dsp:nvSpPr>
        <dsp:cNvPr id="0" name=""/>
        <dsp:cNvSpPr/>
      </dsp:nvSpPr>
      <dsp:spPr>
        <a:xfrm>
          <a:off x="5589451" y="1971662"/>
          <a:ext cx="2539205" cy="15235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Increased freedom to work on new projects, topics, or areas of interest.</a:t>
          </a:r>
        </a:p>
      </dsp:txBody>
      <dsp:txXfrm>
        <a:off x="5589451" y="1971662"/>
        <a:ext cx="2539205" cy="1523523"/>
      </dsp:txXfrm>
    </dsp:sp>
    <dsp:sp modelId="{2B6F31DC-85EC-C54D-8BE9-D1D3A914142F}">
      <dsp:nvSpPr>
        <dsp:cNvPr id="0" name=""/>
        <dsp:cNvSpPr/>
      </dsp:nvSpPr>
      <dsp:spPr>
        <a:xfrm>
          <a:off x="8382577" y="1971662"/>
          <a:ext cx="2539205" cy="15235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Increase in salary</a:t>
          </a:r>
          <a:r>
            <a:rPr lang="en-US" sz="1900" kern="1200">
              <a:latin typeface="Calibri Light" panose="020F0302020204030204"/>
            </a:rPr>
            <a:t>.</a:t>
          </a:r>
          <a:endParaRPr lang="en-US" sz="1900" kern="1200"/>
        </a:p>
      </dsp:txBody>
      <dsp:txXfrm>
        <a:off x="8382577" y="1971662"/>
        <a:ext cx="2539205" cy="1523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EBC3C-4DDE-1A48-8991-2E75DBCA585C}">
      <dsp:nvSpPr>
        <dsp:cNvPr id="0" name=""/>
        <dsp:cNvSpPr/>
      </dsp:nvSpPr>
      <dsp:spPr>
        <a:xfrm>
          <a:off x="655" y="124515"/>
          <a:ext cx="2554676" cy="15328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Exhaustion after tenure</a:t>
          </a:r>
        </a:p>
      </dsp:txBody>
      <dsp:txXfrm>
        <a:off x="655" y="124515"/>
        <a:ext cx="2554676" cy="1532805"/>
      </dsp:txXfrm>
    </dsp:sp>
    <dsp:sp modelId="{CC0F5FFB-DF3A-B94F-9E96-8BD56A860B88}">
      <dsp:nvSpPr>
        <dsp:cNvPr id="0" name=""/>
        <dsp:cNvSpPr/>
      </dsp:nvSpPr>
      <dsp:spPr>
        <a:xfrm>
          <a:off x="2810798" y="124515"/>
          <a:ext cx="2554676" cy="15328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Overwhelmed by the context or environment at home or work</a:t>
          </a:r>
        </a:p>
      </dsp:txBody>
      <dsp:txXfrm>
        <a:off x="2810798" y="124515"/>
        <a:ext cx="2554676" cy="1532805"/>
      </dsp:txXfrm>
    </dsp:sp>
    <dsp:sp modelId="{33A28AF2-61B5-3C43-A099-5C69E97029BC}">
      <dsp:nvSpPr>
        <dsp:cNvPr id="0" name=""/>
        <dsp:cNvSpPr/>
      </dsp:nvSpPr>
      <dsp:spPr>
        <a:xfrm>
          <a:off x="655" y="1912789"/>
          <a:ext cx="2554676" cy="15328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Insufficient research and/or creative accomplishment or productivity</a:t>
          </a:r>
        </a:p>
      </dsp:txBody>
      <dsp:txXfrm>
        <a:off x="655" y="1912789"/>
        <a:ext cx="2554676" cy="1532805"/>
      </dsp:txXfrm>
    </dsp:sp>
    <dsp:sp modelId="{9527F4B7-FD8B-3649-889F-716F1FE66F20}">
      <dsp:nvSpPr>
        <dsp:cNvPr id="0" name=""/>
        <dsp:cNvSpPr/>
      </dsp:nvSpPr>
      <dsp:spPr>
        <a:xfrm>
          <a:off x="2810798" y="1912789"/>
          <a:ext cx="2554676" cy="15328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fear of failure</a:t>
          </a:r>
        </a:p>
      </dsp:txBody>
      <dsp:txXfrm>
        <a:off x="2810798" y="1912789"/>
        <a:ext cx="2554676" cy="1532805"/>
      </dsp:txXfrm>
    </dsp:sp>
    <dsp:sp modelId="{B682D3ED-D22E-5A4B-8B0A-46D8B7B82249}">
      <dsp:nvSpPr>
        <dsp:cNvPr id="0" name=""/>
        <dsp:cNvSpPr/>
      </dsp:nvSpPr>
      <dsp:spPr>
        <a:xfrm>
          <a:off x="655" y="3701062"/>
          <a:ext cx="2554676" cy="15328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Workload paralysis</a:t>
          </a:r>
        </a:p>
      </dsp:txBody>
      <dsp:txXfrm>
        <a:off x="655" y="3701062"/>
        <a:ext cx="2554676" cy="1532805"/>
      </dsp:txXfrm>
    </dsp:sp>
    <dsp:sp modelId="{435A73EF-CBD6-A345-8D70-0A4466143C85}">
      <dsp:nvSpPr>
        <dsp:cNvPr id="0" name=""/>
        <dsp:cNvSpPr/>
      </dsp:nvSpPr>
      <dsp:spPr>
        <a:xfrm>
          <a:off x="2810798" y="3701062"/>
          <a:ext cx="2554676" cy="15328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Inertia</a:t>
          </a:r>
        </a:p>
      </dsp:txBody>
      <dsp:txXfrm>
        <a:off x="2810798" y="3701062"/>
        <a:ext cx="2554676" cy="1532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7C8A0-BEA9-4195-B5C5-588CC3304FFC}">
      <dsp:nvSpPr>
        <dsp:cNvPr id="0" name=""/>
        <dsp:cNvSpPr/>
      </dsp:nvSpPr>
      <dsp:spPr>
        <a:xfrm>
          <a:off x="0" y="429444"/>
          <a:ext cx="6584774" cy="453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44023B8-E411-4DAC-B5B0-BC17EE6BA30E}">
      <dsp:nvSpPr>
        <dsp:cNvPr id="0" name=""/>
        <dsp:cNvSpPr/>
      </dsp:nvSpPr>
      <dsp:spPr>
        <a:xfrm>
          <a:off x="329238" y="163764"/>
          <a:ext cx="4609341" cy="5313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4222" tIns="0" rIns="174222" bIns="0" numCol="1" spcCol="1270" anchor="ctr" anchorCtr="0">
          <a:noAutofit/>
        </a:bodyPr>
        <a:lstStyle/>
        <a:p>
          <a:pPr marL="0" lvl="0" indent="0" algn="l" defTabSz="800100">
            <a:lnSpc>
              <a:spcPct val="90000"/>
            </a:lnSpc>
            <a:spcBef>
              <a:spcPct val="0"/>
            </a:spcBef>
            <a:spcAft>
              <a:spcPct val="35000"/>
            </a:spcAft>
            <a:buNone/>
          </a:pPr>
          <a:r>
            <a:rPr lang="en-US" sz="1800" b="1" kern="1200"/>
            <a:t>Concerns about the health of a program</a:t>
          </a:r>
          <a:endParaRPr lang="en-US" sz="1800" kern="1200"/>
        </a:p>
      </dsp:txBody>
      <dsp:txXfrm>
        <a:off x="355177" y="189703"/>
        <a:ext cx="4557463" cy="479482"/>
      </dsp:txXfrm>
    </dsp:sp>
    <dsp:sp modelId="{459B29E0-7331-47AA-8342-71F853F68384}">
      <dsp:nvSpPr>
        <dsp:cNvPr id="0" name=""/>
        <dsp:cNvSpPr/>
      </dsp:nvSpPr>
      <dsp:spPr>
        <a:xfrm>
          <a:off x="0" y="1245924"/>
          <a:ext cx="6584774" cy="4536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sp>
    <dsp:sp modelId="{A2AFC1F7-E98C-45AA-ADCF-8D98BE51820D}">
      <dsp:nvSpPr>
        <dsp:cNvPr id="0" name=""/>
        <dsp:cNvSpPr/>
      </dsp:nvSpPr>
      <dsp:spPr>
        <a:xfrm>
          <a:off x="329238" y="980244"/>
          <a:ext cx="4609341" cy="53136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4222" tIns="0" rIns="174222" bIns="0" numCol="1" spcCol="1270" anchor="ctr" anchorCtr="0">
          <a:noAutofit/>
        </a:bodyPr>
        <a:lstStyle/>
        <a:p>
          <a:pPr marL="0" lvl="0" indent="0" algn="l" defTabSz="800100">
            <a:lnSpc>
              <a:spcPct val="90000"/>
            </a:lnSpc>
            <a:spcBef>
              <a:spcPct val="0"/>
            </a:spcBef>
            <a:spcAft>
              <a:spcPct val="35000"/>
            </a:spcAft>
            <a:buNone/>
          </a:pPr>
          <a:r>
            <a:rPr lang="en-US" sz="1800" b="1" kern="1200"/>
            <a:t>Potential lack of faculty leadership</a:t>
          </a:r>
          <a:endParaRPr lang="en-US" sz="1800" kern="1200"/>
        </a:p>
      </dsp:txBody>
      <dsp:txXfrm>
        <a:off x="355177" y="1006183"/>
        <a:ext cx="4557463" cy="479482"/>
      </dsp:txXfrm>
    </dsp:sp>
    <dsp:sp modelId="{E92D4400-8881-4C38-9E01-B73ED3A44E25}">
      <dsp:nvSpPr>
        <dsp:cNvPr id="0" name=""/>
        <dsp:cNvSpPr/>
      </dsp:nvSpPr>
      <dsp:spPr>
        <a:xfrm>
          <a:off x="0" y="2062404"/>
          <a:ext cx="6584774" cy="155925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11052" tIns="374904" rIns="51105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Certain committees (such as university-wide promotion committees) require that their members be full professors</a:t>
          </a:r>
        </a:p>
        <a:p>
          <a:pPr marL="171450" lvl="1" indent="-171450" algn="l" defTabSz="800100">
            <a:lnSpc>
              <a:spcPct val="90000"/>
            </a:lnSpc>
            <a:spcBef>
              <a:spcPct val="0"/>
            </a:spcBef>
            <a:spcAft>
              <a:spcPct val="15000"/>
            </a:spcAft>
            <a:buChar char="•"/>
          </a:pPr>
          <a:r>
            <a:rPr lang="en-US" sz="1800" kern="1200"/>
            <a:t>Too few can amount to an overburdening of those able to serve</a:t>
          </a:r>
        </a:p>
      </dsp:txBody>
      <dsp:txXfrm>
        <a:off x="0" y="2062404"/>
        <a:ext cx="6584774" cy="1559250"/>
      </dsp:txXfrm>
    </dsp:sp>
    <dsp:sp modelId="{7692BF09-4A36-45A4-9235-FCB44932B85E}">
      <dsp:nvSpPr>
        <dsp:cNvPr id="0" name=""/>
        <dsp:cNvSpPr/>
      </dsp:nvSpPr>
      <dsp:spPr>
        <a:xfrm>
          <a:off x="329238" y="1796724"/>
          <a:ext cx="4609341" cy="5313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4222" tIns="0" rIns="174222" bIns="0" numCol="1" spcCol="1270" anchor="ctr" anchorCtr="0">
          <a:noAutofit/>
        </a:bodyPr>
        <a:lstStyle/>
        <a:p>
          <a:pPr marL="0" lvl="0" indent="0" algn="l" defTabSz="800100" rtl="0">
            <a:lnSpc>
              <a:spcPct val="90000"/>
            </a:lnSpc>
            <a:spcBef>
              <a:spcPct val="0"/>
            </a:spcBef>
            <a:spcAft>
              <a:spcPct val="35000"/>
            </a:spcAft>
            <a:buNone/>
          </a:pPr>
          <a:r>
            <a:rPr lang="en-US" sz="1800" b="1" kern="1200"/>
            <a:t>Critical representation</a:t>
          </a:r>
          <a:r>
            <a:rPr lang="en-US" sz="1800" b="1" kern="1200">
              <a:latin typeface="Calibri Light" panose="020F0302020204030204"/>
            </a:rPr>
            <a:t> </a:t>
          </a:r>
          <a:endParaRPr lang="en-US" sz="1800" kern="1200"/>
        </a:p>
      </dsp:txBody>
      <dsp:txXfrm>
        <a:off x="355177" y="1822663"/>
        <a:ext cx="4557463"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E7512-3D9C-437A-9834-E5D15D9D2080}">
      <dsp:nvSpPr>
        <dsp:cNvPr id="0" name=""/>
        <dsp:cNvSpPr/>
      </dsp:nvSpPr>
      <dsp:spPr>
        <a:xfrm>
          <a:off x="0" y="212479"/>
          <a:ext cx="7205748"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AC23 Promotion and Tenure Procedures and Regulations (HR23)</a:t>
          </a:r>
        </a:p>
      </dsp:txBody>
      <dsp:txXfrm>
        <a:off x="60199" y="272678"/>
        <a:ext cx="7085350" cy="1112781"/>
      </dsp:txXfrm>
    </dsp:sp>
    <dsp:sp modelId="{B1791B27-31E3-40B6-A6F9-C4E046E38BD0}">
      <dsp:nvSpPr>
        <dsp:cNvPr id="0" name=""/>
        <dsp:cNvSpPr/>
      </dsp:nvSpPr>
      <dsp:spPr>
        <a:xfrm>
          <a:off x="0" y="1445659"/>
          <a:ext cx="7205748" cy="423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8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u="sng" kern="1200"/>
            <a:t>Academic quality </a:t>
          </a:r>
          <a:r>
            <a:rPr lang="en-US" sz="2400" kern="1200"/>
            <a:t>will be the basis for academic personnel decisions.</a:t>
          </a:r>
        </a:p>
        <a:p>
          <a:pPr marL="228600" lvl="1" indent="-228600" algn="l" defTabSz="1066800">
            <a:lnSpc>
              <a:spcPct val="90000"/>
            </a:lnSpc>
            <a:spcBef>
              <a:spcPct val="0"/>
            </a:spcBef>
            <a:spcAft>
              <a:spcPct val="20000"/>
            </a:spcAft>
            <a:buChar char="•"/>
          </a:pPr>
          <a:r>
            <a:rPr lang="en-US" sz="2400" b="1" u="sng" kern="1200"/>
            <a:t>General and broad guidelines</a:t>
          </a:r>
          <a:r>
            <a:rPr lang="en-US" sz="2400" kern="1200"/>
            <a:t> permit:</a:t>
          </a:r>
        </a:p>
        <a:p>
          <a:pPr marL="457200" lvl="2" indent="-228600" algn="l" defTabSz="1066800">
            <a:lnSpc>
              <a:spcPct val="90000"/>
            </a:lnSpc>
            <a:spcBef>
              <a:spcPct val="0"/>
            </a:spcBef>
            <a:spcAft>
              <a:spcPct val="20000"/>
            </a:spcAft>
            <a:buChar char="•"/>
          </a:pPr>
          <a:r>
            <a:rPr lang="en-US" sz="2400" kern="1200"/>
            <a:t>Judgments by faculty and academic administrators in their </a:t>
          </a:r>
          <a:r>
            <a:rPr lang="en-US" sz="2400" u="sng" kern="1200"/>
            <a:t>interpretation.</a:t>
          </a:r>
          <a:endParaRPr lang="en-US" sz="2400" kern="1200"/>
        </a:p>
        <a:p>
          <a:pPr marL="457200" lvl="2" indent="-228600" algn="l" defTabSz="1066800">
            <a:lnSpc>
              <a:spcPct val="90000"/>
            </a:lnSpc>
            <a:spcBef>
              <a:spcPct val="0"/>
            </a:spcBef>
            <a:spcAft>
              <a:spcPct val="20000"/>
            </a:spcAft>
            <a:buChar char="•"/>
          </a:pPr>
          <a:r>
            <a:rPr lang="en-US" sz="2400" kern="1200"/>
            <a:t>Each a</a:t>
          </a:r>
          <a:r>
            <a:rPr lang="en-US" sz="2400" u="sng" kern="1200"/>
            <a:t>cademic unit may develop its own specific expectations and standards</a:t>
          </a:r>
          <a:r>
            <a:rPr lang="en-US" sz="2400" kern="1200"/>
            <a:t> as the operational basis for tenure and promotion recommendations.</a:t>
          </a:r>
        </a:p>
        <a:p>
          <a:pPr marL="228600" lvl="1" indent="-228600" algn="l" defTabSz="1066800">
            <a:lnSpc>
              <a:spcPct val="90000"/>
            </a:lnSpc>
            <a:spcBef>
              <a:spcPct val="0"/>
            </a:spcBef>
            <a:spcAft>
              <a:spcPct val="20000"/>
            </a:spcAft>
            <a:buChar char="•"/>
          </a:pPr>
          <a:r>
            <a:rPr lang="en-US" sz="2400" b="1" u="sng" kern="1200"/>
            <a:t>Academic Excellence:</a:t>
          </a:r>
          <a:endParaRPr lang="en-US" sz="2400" kern="1200"/>
        </a:p>
        <a:p>
          <a:pPr marL="457200" lvl="2" indent="-228600" algn="l" defTabSz="1066800">
            <a:lnSpc>
              <a:spcPct val="90000"/>
            </a:lnSpc>
            <a:spcBef>
              <a:spcPct val="0"/>
            </a:spcBef>
            <a:spcAft>
              <a:spcPct val="20000"/>
            </a:spcAft>
            <a:buChar char="•"/>
          </a:pPr>
          <a:r>
            <a:rPr lang="en-US" sz="2400" b="1" kern="1200"/>
            <a:t>t</a:t>
          </a:r>
          <a:r>
            <a:rPr lang="en-US" sz="2400" kern="1200"/>
            <a:t>eaching and scholarly activity, both understood in their </a:t>
          </a:r>
          <a:r>
            <a:rPr lang="en-US" sz="2400" u="sng" kern="1200"/>
            <a:t>broadest sense</a:t>
          </a:r>
          <a:r>
            <a:rPr lang="en-US" sz="2400" kern="1200"/>
            <a:t>. </a:t>
          </a:r>
        </a:p>
      </dsp:txBody>
      <dsp:txXfrm>
        <a:off x="0" y="1445659"/>
        <a:ext cx="7205748" cy="4235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CBF2-4026-BD4A-A804-22C6DC251507}">
      <dsp:nvSpPr>
        <dsp:cNvPr id="0" name=""/>
        <dsp:cNvSpPr/>
      </dsp:nvSpPr>
      <dsp:spPr>
        <a:xfrm>
          <a:off x="0" y="2003695"/>
          <a:ext cx="9946999" cy="80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3BB02-DF7A-1F4C-936C-96EC7EACE058}">
      <dsp:nvSpPr>
        <dsp:cNvPr id="0" name=""/>
        <dsp:cNvSpPr/>
      </dsp:nvSpPr>
      <dsp:spPr>
        <a:xfrm>
          <a:off x="497349" y="1461821"/>
          <a:ext cx="6962899" cy="11733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81" tIns="0" rIns="263181" bIns="0" numCol="1" spcCol="1270" anchor="t" anchorCtr="0">
          <a:noAutofit/>
        </a:bodyPr>
        <a:lstStyle/>
        <a:p>
          <a:pPr marL="0" lvl="0" indent="0" algn="l" defTabSz="1422400">
            <a:lnSpc>
              <a:spcPct val="90000"/>
            </a:lnSpc>
            <a:spcBef>
              <a:spcPct val="0"/>
            </a:spcBef>
            <a:spcAft>
              <a:spcPct val="35000"/>
            </a:spcAft>
            <a:buNone/>
          </a:pPr>
          <a:r>
            <a:rPr lang="en-US" sz="3200" kern="1200"/>
            <a:t>Tenure</a:t>
          </a:r>
        </a:p>
      </dsp:txBody>
      <dsp:txXfrm>
        <a:off x="554629" y="1519101"/>
        <a:ext cx="6848339" cy="1058834"/>
      </dsp:txXfrm>
    </dsp:sp>
    <dsp:sp modelId="{57EE5F1F-16DE-8D44-A8E0-45E2962B8465}">
      <dsp:nvSpPr>
        <dsp:cNvPr id="0" name=""/>
        <dsp:cNvSpPr/>
      </dsp:nvSpPr>
      <dsp:spPr>
        <a:xfrm>
          <a:off x="0" y="3455215"/>
          <a:ext cx="9946999" cy="806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325C7-31D0-124A-9FC7-4517DB8202DD}">
      <dsp:nvSpPr>
        <dsp:cNvPr id="0" name=""/>
        <dsp:cNvSpPr/>
      </dsp:nvSpPr>
      <dsp:spPr>
        <a:xfrm>
          <a:off x="497349" y="2982895"/>
          <a:ext cx="6962899" cy="9446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81" tIns="0" rIns="263181" bIns="0" numCol="1" spcCol="1270" anchor="ctr" anchorCtr="0">
          <a:noAutofit/>
        </a:bodyPr>
        <a:lstStyle/>
        <a:p>
          <a:pPr marL="0" lvl="0" indent="0" algn="l" defTabSz="1422400">
            <a:lnSpc>
              <a:spcPct val="90000"/>
            </a:lnSpc>
            <a:spcBef>
              <a:spcPct val="0"/>
            </a:spcBef>
            <a:spcAft>
              <a:spcPct val="35000"/>
            </a:spcAft>
            <a:buNone/>
          </a:pPr>
          <a:r>
            <a:rPr lang="en-US" sz="3200" kern="1200"/>
            <a:t>Every 5 years after tenure</a:t>
          </a:r>
        </a:p>
      </dsp:txBody>
      <dsp:txXfrm>
        <a:off x="543463" y="3029009"/>
        <a:ext cx="6870671" cy="852412"/>
      </dsp:txXfrm>
    </dsp:sp>
    <dsp:sp modelId="{7BA3A5CA-7CE0-FF49-BFBF-0B005B28DF64}">
      <dsp:nvSpPr>
        <dsp:cNvPr id="0" name=""/>
        <dsp:cNvSpPr/>
      </dsp:nvSpPr>
      <dsp:spPr>
        <a:xfrm>
          <a:off x="0" y="5392299"/>
          <a:ext cx="9946999" cy="806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C54A5-DFE9-EC48-9D64-CD617F4087AE}">
      <dsp:nvSpPr>
        <dsp:cNvPr id="0" name=""/>
        <dsp:cNvSpPr/>
      </dsp:nvSpPr>
      <dsp:spPr>
        <a:xfrm>
          <a:off x="497349" y="4434415"/>
          <a:ext cx="6962899" cy="14302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81" tIns="0" rIns="263181" bIns="0" numCol="1" spcCol="1270" anchor="t" anchorCtr="0">
          <a:noAutofit/>
        </a:bodyPr>
        <a:lstStyle/>
        <a:p>
          <a:pPr marL="0" lvl="0" indent="0" algn="l" defTabSz="1422400">
            <a:lnSpc>
              <a:spcPct val="90000"/>
            </a:lnSpc>
            <a:spcBef>
              <a:spcPct val="0"/>
            </a:spcBef>
            <a:spcAft>
              <a:spcPct val="35000"/>
            </a:spcAft>
            <a:buNone/>
          </a:pPr>
          <a:r>
            <a:rPr lang="en-US" sz="3200" kern="1200"/>
            <a:t>Promotion to full on recommendation</a:t>
          </a:r>
        </a:p>
      </dsp:txBody>
      <dsp:txXfrm>
        <a:off x="567166" y="4504232"/>
        <a:ext cx="6823265" cy="12905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3B2FB-0826-2A49-851E-AD5D57608C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9F27E7-7A3F-9C41-9502-E27C0063FE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D6E59-5850-8B43-AD16-B6C3D636B1E1}" type="datetimeFigureOut">
              <a:rPr lang="en-US" smtClean="0"/>
              <a:t>2/8/2023</a:t>
            </a:fld>
            <a:endParaRPr lang="en-US"/>
          </a:p>
        </p:txBody>
      </p:sp>
      <p:sp>
        <p:nvSpPr>
          <p:cNvPr id="4" name="Footer Placeholder 3">
            <a:extLst>
              <a:ext uri="{FF2B5EF4-FFF2-40B4-BE49-F238E27FC236}">
                <a16:creationId xmlns:a16="http://schemas.microsoft.com/office/drawing/2014/main" id="{95E8B9BE-276B-A74E-91D5-9F762D95D2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19ADEA-7976-C541-B33B-09FF6E5D8F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F5D77A-B64B-D642-83D6-7AEB153DD06F}" type="slidenum">
              <a:rPr lang="en-US" smtClean="0"/>
              <a:t>‹#›</a:t>
            </a:fld>
            <a:endParaRPr lang="en-US"/>
          </a:p>
        </p:txBody>
      </p:sp>
    </p:spTree>
    <p:extLst>
      <p:ext uri="{BB962C8B-B14F-4D97-AF65-F5344CB8AC3E}">
        <p14:creationId xmlns:p14="http://schemas.microsoft.com/office/powerpoint/2010/main" val="1763905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FF812-11EB-A64B-97A2-C93AF681730F}"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D1909-F00A-3F4D-97E8-1F56CAE2BAA6}" type="slidenum">
              <a:rPr lang="en-US" smtClean="0"/>
              <a:t>‹#›</a:t>
            </a:fld>
            <a:endParaRPr lang="en-US"/>
          </a:p>
        </p:txBody>
      </p:sp>
    </p:spTree>
    <p:extLst>
      <p:ext uri="{BB962C8B-B14F-4D97-AF65-F5344CB8AC3E}">
        <p14:creationId xmlns:p14="http://schemas.microsoft.com/office/powerpoint/2010/main" val="133945408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2</a:t>
            </a:fld>
            <a:endParaRPr lang="en-US"/>
          </a:p>
        </p:txBody>
      </p:sp>
    </p:spTree>
    <p:extLst>
      <p:ext uri="{BB962C8B-B14F-4D97-AF65-F5344CB8AC3E}">
        <p14:creationId xmlns:p14="http://schemas.microsoft.com/office/powerpoint/2010/main" val="978248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240,000 from 320 US institutions: https://</a:t>
            </a:r>
            <a:r>
              <a:rPr lang="en-US" err="1"/>
              <a:t>www.cupahr.org</a:t>
            </a:r>
            <a:r>
              <a:rPr lang="en-US"/>
              <a:t>/wp-content/uploads/surveys/Results/2018-Faculty-Report-Overview.pdf </a:t>
            </a:r>
          </a:p>
          <a:p>
            <a:endParaRPr lang="en-US"/>
          </a:p>
          <a:p>
            <a:r>
              <a:rPr lang="en-US"/>
              <a:t>When you have made significant progress towards the expectations of full professor</a:t>
            </a:r>
          </a:p>
        </p:txBody>
      </p:sp>
      <p:sp>
        <p:nvSpPr>
          <p:cNvPr id="4" name="Slide Number Placeholder 3"/>
          <p:cNvSpPr>
            <a:spLocks noGrp="1"/>
          </p:cNvSpPr>
          <p:nvPr>
            <p:ph type="sldNum" sz="quarter" idx="5"/>
          </p:nvPr>
        </p:nvSpPr>
        <p:spPr/>
        <p:txBody>
          <a:bodyPr/>
          <a:lstStyle/>
          <a:p>
            <a:fld id="{2F4D1909-F00A-3F4D-97E8-1F56CAE2BAA6}" type="slidenum">
              <a:rPr lang="en-US" smtClean="0"/>
              <a:t>15</a:t>
            </a:fld>
            <a:endParaRPr lang="en-US"/>
          </a:p>
        </p:txBody>
      </p:sp>
    </p:spTree>
    <p:extLst>
      <p:ext uri="{BB962C8B-B14F-4D97-AF65-F5344CB8AC3E}">
        <p14:creationId xmlns:p14="http://schemas.microsoft.com/office/powerpoint/2010/main" val="213612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tangible problems that can result for a department with an insufficient number of full professors. </a:t>
            </a:r>
            <a:endParaRPr lang="en-US" b="1"/>
          </a:p>
        </p:txBody>
      </p:sp>
      <p:sp>
        <p:nvSpPr>
          <p:cNvPr id="4" name="Slide Number Placeholder 3"/>
          <p:cNvSpPr>
            <a:spLocks noGrp="1"/>
          </p:cNvSpPr>
          <p:nvPr>
            <p:ph type="sldNum" sz="quarter" idx="5"/>
          </p:nvPr>
        </p:nvSpPr>
        <p:spPr/>
        <p:txBody>
          <a:bodyPr/>
          <a:lstStyle/>
          <a:p>
            <a:fld id="{2F4D1909-F00A-3F4D-97E8-1F56CAE2BAA6}" type="slidenum">
              <a:rPr lang="en-US" smtClean="0"/>
              <a:t>16</a:t>
            </a:fld>
            <a:endParaRPr lang="en-US"/>
          </a:p>
        </p:txBody>
      </p:sp>
    </p:spTree>
    <p:extLst>
      <p:ext uri="{BB962C8B-B14F-4D97-AF65-F5344CB8AC3E}">
        <p14:creationId xmlns:p14="http://schemas.microsoft.com/office/powerpoint/2010/main" val="305678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promotion, academic tenure is not given it is earned. Promotion s</a:t>
            </a:r>
            <a:r>
              <a:rPr lang="en-US" sz="1600" b="0" i="0" kern="1200">
                <a:solidFill>
                  <a:schemeClr val="tx1"/>
                </a:solidFill>
                <a:effectLst/>
                <a:latin typeface="+mn-lt"/>
                <a:ea typeface="+mn-ea"/>
                <a:cs typeface="+mn-cs"/>
              </a:rPr>
              <a:t>eeks to recognize and reward excellence. </a:t>
            </a:r>
          </a:p>
          <a:p>
            <a:endParaRPr lang="en-US" sz="1600" b="0" i="0" kern="1200">
              <a:solidFill>
                <a:schemeClr val="tx1"/>
              </a:solidFill>
              <a:effectLst/>
              <a:latin typeface="+mn-lt"/>
              <a:ea typeface="+mn-ea"/>
              <a:cs typeface="+mn-cs"/>
            </a:endParaRPr>
          </a:p>
          <a:p>
            <a:r>
              <a:rPr lang="en-US" sz="1600" b="0" i="0" kern="1200">
                <a:solidFill>
                  <a:schemeClr val="tx1"/>
                </a:solidFill>
                <a:effectLst/>
                <a:latin typeface="+mn-lt"/>
                <a:ea typeface="+mn-ea"/>
                <a:cs typeface="+mn-cs"/>
              </a:rPr>
              <a:t>Generally, excellence is defined in terms of contributions to one's profession through teaching, research or creative accomplishment, and service. </a:t>
            </a:r>
          </a:p>
          <a:p>
            <a:endParaRPr lang="en-US" sz="1600" b="0" i="0" kern="1200">
              <a:solidFill>
                <a:schemeClr val="tx1"/>
              </a:solidFill>
              <a:effectLst/>
              <a:latin typeface="+mn-lt"/>
              <a:ea typeface="+mn-ea"/>
              <a:cs typeface="+mn-cs"/>
            </a:endParaRPr>
          </a:p>
          <a:p>
            <a:r>
              <a:rPr lang="en-US" sz="1600" b="0" i="0" kern="1200">
                <a:solidFill>
                  <a:schemeClr val="tx1"/>
                </a:solidFill>
                <a:effectLst/>
                <a:latin typeface="+mn-lt"/>
                <a:ea typeface="+mn-ea"/>
                <a:cs typeface="+mn-cs"/>
              </a:rPr>
              <a:t>Do Zoom Survey – attendees what clock year are they in?</a:t>
            </a:r>
          </a:p>
        </p:txBody>
      </p:sp>
      <p:sp>
        <p:nvSpPr>
          <p:cNvPr id="4" name="Slide Number Placeholder 3"/>
          <p:cNvSpPr>
            <a:spLocks noGrp="1"/>
          </p:cNvSpPr>
          <p:nvPr>
            <p:ph type="sldNum" sz="quarter" idx="5"/>
          </p:nvPr>
        </p:nvSpPr>
        <p:spPr/>
        <p:txBody>
          <a:bodyPr/>
          <a:lstStyle/>
          <a:p>
            <a:fld id="{2F4D1909-F00A-3F4D-97E8-1F56CAE2BAA6}" type="slidenum">
              <a:rPr lang="en-US" smtClean="0"/>
              <a:t>18</a:t>
            </a:fld>
            <a:endParaRPr lang="en-US"/>
          </a:p>
        </p:txBody>
      </p:sp>
    </p:spTree>
    <p:extLst>
      <p:ext uri="{BB962C8B-B14F-4D97-AF65-F5344CB8AC3E}">
        <p14:creationId xmlns:p14="http://schemas.microsoft.com/office/powerpoint/2010/main" val="261058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asked units to share their nomination process with this office and to increase transparency in their units.</a:t>
            </a:r>
          </a:p>
        </p:txBody>
      </p:sp>
      <p:sp>
        <p:nvSpPr>
          <p:cNvPr id="4" name="Slide Number Placeholder 3"/>
          <p:cNvSpPr>
            <a:spLocks noGrp="1"/>
          </p:cNvSpPr>
          <p:nvPr>
            <p:ph type="sldNum" sz="quarter" idx="5"/>
          </p:nvPr>
        </p:nvSpPr>
        <p:spPr/>
        <p:txBody>
          <a:bodyPr/>
          <a:lstStyle/>
          <a:p>
            <a:fld id="{2F4D1909-F00A-3F4D-97E8-1F56CAE2BAA6}" type="slidenum">
              <a:rPr lang="en-US" smtClean="0"/>
              <a:t>19</a:t>
            </a:fld>
            <a:endParaRPr lang="en-US"/>
          </a:p>
        </p:txBody>
      </p:sp>
    </p:spTree>
    <p:extLst>
      <p:ext uri="{BB962C8B-B14F-4D97-AF65-F5344CB8AC3E}">
        <p14:creationId xmlns:p14="http://schemas.microsoft.com/office/powerpoint/2010/main" val="359477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20</a:t>
            </a:fld>
            <a:endParaRPr lang="en-US"/>
          </a:p>
        </p:txBody>
      </p:sp>
    </p:spTree>
    <p:extLst>
      <p:ext uri="{BB962C8B-B14F-4D97-AF65-F5344CB8AC3E}">
        <p14:creationId xmlns:p14="http://schemas.microsoft.com/office/powerpoint/2010/main" val="404061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Kathy story regarding the number of minutes an activity takes and how that affects the overall time schedule</a:t>
            </a:r>
          </a:p>
        </p:txBody>
      </p:sp>
      <p:sp>
        <p:nvSpPr>
          <p:cNvPr id="4" name="Slide Number Placeholder 3"/>
          <p:cNvSpPr>
            <a:spLocks noGrp="1"/>
          </p:cNvSpPr>
          <p:nvPr>
            <p:ph type="sldNum" sz="quarter" idx="5"/>
          </p:nvPr>
        </p:nvSpPr>
        <p:spPr/>
        <p:txBody>
          <a:bodyPr/>
          <a:lstStyle/>
          <a:p>
            <a:fld id="{2F4D1909-F00A-3F4D-97E8-1F56CAE2BAA6}" type="slidenum">
              <a:rPr lang="en-US" smtClean="0"/>
              <a:t>21</a:t>
            </a:fld>
            <a:endParaRPr lang="en-US"/>
          </a:p>
        </p:txBody>
      </p:sp>
    </p:spTree>
    <p:extLst>
      <p:ext uri="{BB962C8B-B14F-4D97-AF65-F5344CB8AC3E}">
        <p14:creationId xmlns:p14="http://schemas.microsoft.com/office/powerpoint/2010/main" val="49875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23</a:t>
            </a:fld>
            <a:endParaRPr lang="en-US"/>
          </a:p>
        </p:txBody>
      </p:sp>
    </p:spTree>
    <p:extLst>
      <p:ext uri="{BB962C8B-B14F-4D97-AF65-F5344CB8AC3E}">
        <p14:creationId xmlns:p14="http://schemas.microsoft.com/office/powerpoint/2010/main" val="21071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24</a:t>
            </a:fld>
            <a:endParaRPr lang="en-US"/>
          </a:p>
        </p:txBody>
      </p:sp>
    </p:spTree>
    <p:extLst>
      <p:ext uri="{BB962C8B-B14F-4D97-AF65-F5344CB8AC3E}">
        <p14:creationId xmlns:p14="http://schemas.microsoft.com/office/powerpoint/2010/main" val="172684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Typically – some people have either accelerated time lines or have requested stays of their clock and we will cover potential reasons for those stays on the next slide.</a:t>
            </a:r>
          </a:p>
        </p:txBody>
      </p:sp>
      <p:sp>
        <p:nvSpPr>
          <p:cNvPr id="4" name="Slide Number Placeholder 3"/>
          <p:cNvSpPr>
            <a:spLocks noGrp="1"/>
          </p:cNvSpPr>
          <p:nvPr>
            <p:ph type="sldNum" sz="quarter" idx="5"/>
          </p:nvPr>
        </p:nvSpPr>
        <p:spPr/>
        <p:txBody>
          <a:bodyPr/>
          <a:lstStyle/>
          <a:p>
            <a:fld id="{2F4D1909-F00A-3F4D-97E8-1F56CAE2BAA6}" type="slidenum">
              <a:rPr lang="en-US" smtClean="0"/>
              <a:t>26</a:t>
            </a:fld>
            <a:endParaRPr lang="en-US"/>
          </a:p>
        </p:txBody>
      </p:sp>
    </p:spTree>
    <p:extLst>
      <p:ext uri="{BB962C8B-B14F-4D97-AF65-F5344CB8AC3E}">
        <p14:creationId xmlns:p14="http://schemas.microsoft.com/office/powerpoint/2010/main" val="2364411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27</a:t>
            </a:fld>
            <a:endParaRPr lang="en-US"/>
          </a:p>
        </p:txBody>
      </p:sp>
    </p:spTree>
    <p:extLst>
      <p:ext uri="{BB962C8B-B14F-4D97-AF65-F5344CB8AC3E}">
        <p14:creationId xmlns:p14="http://schemas.microsoft.com/office/powerpoint/2010/main" val="234730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3</a:t>
            </a:fld>
            <a:endParaRPr lang="en-US"/>
          </a:p>
        </p:txBody>
      </p:sp>
    </p:spTree>
    <p:extLst>
      <p:ext uri="{BB962C8B-B14F-4D97-AF65-F5344CB8AC3E}">
        <p14:creationId xmlns:p14="http://schemas.microsoft.com/office/powerpoint/2010/main" val="2084855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NEEDS SOME CLARIFICATION! Is this correct?</a:t>
            </a:r>
          </a:p>
        </p:txBody>
      </p:sp>
      <p:sp>
        <p:nvSpPr>
          <p:cNvPr id="4" name="Slide Number Placeholder 3"/>
          <p:cNvSpPr>
            <a:spLocks noGrp="1"/>
          </p:cNvSpPr>
          <p:nvPr>
            <p:ph type="sldNum" sz="quarter" idx="5"/>
          </p:nvPr>
        </p:nvSpPr>
        <p:spPr/>
        <p:txBody>
          <a:bodyPr/>
          <a:lstStyle/>
          <a:p>
            <a:fld id="{2F4D1909-F00A-3F4D-97E8-1F56CAE2BAA6}" type="slidenum">
              <a:rPr lang="en-US" smtClean="0"/>
              <a:t>32</a:t>
            </a:fld>
            <a:endParaRPr lang="en-US"/>
          </a:p>
        </p:txBody>
      </p:sp>
    </p:spTree>
    <p:extLst>
      <p:ext uri="{BB962C8B-B14F-4D97-AF65-F5344CB8AC3E}">
        <p14:creationId xmlns:p14="http://schemas.microsoft.com/office/powerpoint/2010/main" val="293628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AN EXTENTION FOR COVID!!! </a:t>
            </a:r>
          </a:p>
        </p:txBody>
      </p:sp>
      <p:sp>
        <p:nvSpPr>
          <p:cNvPr id="4" name="Slide Number Placeholder 3"/>
          <p:cNvSpPr>
            <a:spLocks noGrp="1"/>
          </p:cNvSpPr>
          <p:nvPr>
            <p:ph type="sldNum" sz="quarter" idx="5"/>
          </p:nvPr>
        </p:nvSpPr>
        <p:spPr/>
        <p:txBody>
          <a:bodyPr/>
          <a:lstStyle/>
          <a:p>
            <a:fld id="{2F4D1909-F00A-3F4D-97E8-1F56CAE2BAA6}" type="slidenum">
              <a:rPr lang="en-US" smtClean="0"/>
              <a:t>33</a:t>
            </a:fld>
            <a:endParaRPr lang="en-US"/>
          </a:p>
        </p:txBody>
      </p:sp>
    </p:spTree>
    <p:extLst>
      <p:ext uri="{BB962C8B-B14F-4D97-AF65-F5344CB8AC3E}">
        <p14:creationId xmlns:p14="http://schemas.microsoft.com/office/powerpoint/2010/main" val="60000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a:solidFill>
                  <a:schemeClr val="accent1"/>
                </a:solidFill>
              </a:rPr>
              <a:t>https://</a:t>
            </a:r>
            <a:r>
              <a:rPr lang="en-US" sz="1600" err="1">
                <a:solidFill>
                  <a:schemeClr val="accent1"/>
                </a:solidFill>
              </a:rPr>
              <a:t>www.vpfa.psu.edu</a:t>
            </a:r>
            <a:r>
              <a:rPr lang="en-US" sz="1600">
                <a:solidFill>
                  <a:schemeClr val="accent1"/>
                </a:solidFill>
              </a:rPr>
              <a:t>/files/2021/05/GUIDANCE-ON-PROMOTION-AND-TENURE-NARRATIVES-UPDATED-FINAL-4.12.21.pdf</a:t>
            </a:r>
          </a:p>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34</a:t>
            </a:fld>
            <a:endParaRPr lang="en-US"/>
          </a:p>
        </p:txBody>
      </p:sp>
    </p:spTree>
    <p:extLst>
      <p:ext uri="{BB962C8B-B14F-4D97-AF65-F5344CB8AC3E}">
        <p14:creationId xmlns:p14="http://schemas.microsoft.com/office/powerpoint/2010/main" val="2670682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a:t>- Maintain and regularly update the materials that will become part of your annual review and promotion materials. </a:t>
            </a:r>
            <a:endParaRPr lang="en-US"/>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a:t>- Before compiling your dossier materials, read all Guidelines, consult with the director, and seek advice from experienced colleagues. Members of the previous year’s School Committee can provide advice on current procedures, formatting and language. Don't hesitate to ask.</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a:t>Confirm that you are using the most current version of the dossier dividers.  Check and re-check your materials VERY carefully. Make sure that all spellings are correct (city, names, etc.) and grammar, order, and format are consistent.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a:t>In many units, the P&amp;T Committee will also review your dossier carefully and will likely make suggestions.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a:t> Submit a draft of your materials to the director on the stated deadline. This will allow ample opportunity for discussion and possible revision.</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a:t>: Read and heed the guidance provided to you by the committees and administrators following EVERY review in the process. Areas of concern identified in the second- and fourth-year reviews WILL become a focus for subsequent reviewers. Make sure that these concerns are addressed in the dossier.</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a:t>Your CV is part of the material sent to external reviewers, but it is not used internally. There is no mandated format, but a standard CV would normally include your educational background, previous work history, awards that might not fall within the Penn State review period as well as a summary of creative work and research.</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a:t>Encourage your students to complete online SRTE evaluations and paper forms (applied faculty), letting them know about the importance of this feedback. This is a critical aspect of your dossier, and there is evidence that students are more inclined to take the time to complete SRTEs if the instructor appears to value student feedback. Also, see Section D3 in the School’s P&amp;T Guidelines about other information that will be sought.</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a:p>
          <a:p>
            <a:pPr marL="0" marR="0" lvl="0" indent="0" algn="l" defTabSz="1218987"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35</a:t>
            </a:fld>
            <a:endParaRPr lang="en-US"/>
          </a:p>
        </p:txBody>
      </p:sp>
    </p:spTree>
    <p:extLst>
      <p:ext uri="{BB962C8B-B14F-4D97-AF65-F5344CB8AC3E}">
        <p14:creationId xmlns:p14="http://schemas.microsoft.com/office/powerpoint/2010/main" val="506266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36</a:t>
            </a:fld>
            <a:endParaRPr lang="en-US"/>
          </a:p>
        </p:txBody>
      </p:sp>
    </p:spTree>
    <p:extLst>
      <p:ext uri="{BB962C8B-B14F-4D97-AF65-F5344CB8AC3E}">
        <p14:creationId xmlns:p14="http://schemas.microsoft.com/office/powerpoint/2010/main" val="141920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5</a:t>
            </a:fld>
            <a:endParaRPr lang="en-US"/>
          </a:p>
        </p:txBody>
      </p:sp>
    </p:spTree>
    <p:extLst>
      <p:ext uri="{BB962C8B-B14F-4D97-AF65-F5344CB8AC3E}">
        <p14:creationId xmlns:p14="http://schemas.microsoft.com/office/powerpoint/2010/main" val="101592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still be fired for </a:t>
            </a:r>
            <a:r>
              <a:rPr lang="en-US" err="1"/>
              <a:t>incompetene</a:t>
            </a:r>
            <a:r>
              <a:rPr lang="en-US"/>
              <a:t>, immoral conduct, violation of school policies, negligence</a:t>
            </a:r>
          </a:p>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6</a:t>
            </a:fld>
            <a:endParaRPr lang="en-US"/>
          </a:p>
        </p:txBody>
      </p:sp>
    </p:spTree>
    <p:extLst>
      <p:ext uri="{BB962C8B-B14F-4D97-AF65-F5344CB8AC3E}">
        <p14:creationId xmlns:p14="http://schemas.microsoft.com/office/powerpoint/2010/main" val="294674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7</a:t>
            </a:fld>
            <a:endParaRPr lang="en-US"/>
          </a:p>
        </p:txBody>
      </p:sp>
    </p:spTree>
    <p:extLst>
      <p:ext uri="{BB962C8B-B14F-4D97-AF65-F5344CB8AC3E}">
        <p14:creationId xmlns:p14="http://schemas.microsoft.com/office/powerpoint/2010/main" val="214261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Raise-on </a:t>
            </a:r>
            <a:r>
              <a:rPr lang="en-US" err="1"/>
              <a:t>Deh-tra</a:t>
            </a:r>
            <a:r>
              <a:rPr lang="en-US"/>
              <a:t> – the most important reason for its existence</a:t>
            </a:r>
          </a:p>
        </p:txBody>
      </p:sp>
      <p:sp>
        <p:nvSpPr>
          <p:cNvPr id="4" name="Slide Number Placeholder 3"/>
          <p:cNvSpPr>
            <a:spLocks noGrp="1"/>
          </p:cNvSpPr>
          <p:nvPr>
            <p:ph type="sldNum" sz="quarter" idx="5"/>
          </p:nvPr>
        </p:nvSpPr>
        <p:spPr/>
        <p:txBody>
          <a:bodyPr/>
          <a:lstStyle/>
          <a:p>
            <a:fld id="{2F4D1909-F00A-3F4D-97E8-1F56CAE2BAA6}" type="slidenum">
              <a:rPr lang="en-US" smtClean="0"/>
              <a:t>8</a:t>
            </a:fld>
            <a:endParaRPr lang="en-US"/>
          </a:p>
        </p:txBody>
      </p:sp>
    </p:spTree>
    <p:extLst>
      <p:ext uri="{BB962C8B-B14F-4D97-AF65-F5344CB8AC3E}">
        <p14:creationId xmlns:p14="http://schemas.microsoft.com/office/powerpoint/2010/main" val="253456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In promotion to Associate...</a:t>
            </a:r>
          </a:p>
          <a:p>
            <a:pPr marL="608965" lvl="1">
              <a:buFont typeface="Arial"/>
              <a:buChar char="•"/>
            </a:pPr>
            <a:r>
              <a:rPr lang="en-US"/>
              <a:t>Timeline is determined for you</a:t>
            </a:r>
            <a:endParaRPr lang="en-US">
              <a:cs typeface="Calibri"/>
            </a:endParaRPr>
          </a:p>
          <a:p>
            <a:pPr marL="608965" lvl="1">
              <a:buFont typeface="Arial"/>
              <a:buChar char="•"/>
            </a:pPr>
            <a:r>
              <a:rPr lang="en-US"/>
              <a:t>Focus on getting a research or creative accomplishment agenda started</a:t>
            </a:r>
            <a:endParaRPr lang="en-US">
              <a:cs typeface="Calibri"/>
            </a:endParaRPr>
          </a:p>
          <a:p>
            <a:pPr marL="608965" lvl="1">
              <a:buFont typeface="Arial"/>
              <a:buChar char="•"/>
            </a:pPr>
            <a:r>
              <a:rPr lang="en-US"/>
              <a:t>Doing what can be done in a specific “window of time”</a:t>
            </a:r>
            <a:endParaRPr lang="en-US">
              <a:cs typeface="Calibri"/>
            </a:endParaRPr>
          </a:p>
          <a:p>
            <a:pPr marL="608965" lvl="1">
              <a:buFont typeface="Arial"/>
              <a:buChar char="•"/>
            </a:pPr>
            <a:r>
              <a:rPr lang="en-US"/>
              <a:t>Playing to one’s strengths to be successful</a:t>
            </a:r>
            <a:endParaRPr lang="en-US">
              <a:cs typeface="Calibri"/>
            </a:endParaRPr>
          </a:p>
          <a:p>
            <a:pPr marL="608965" lvl="1">
              <a:buFont typeface="Arial"/>
              <a:buChar char="•"/>
            </a:pPr>
            <a:r>
              <a:rPr lang="en-US"/>
              <a:t>Often “protected” from some forms of service</a:t>
            </a:r>
            <a:endParaRPr lang="en-US">
              <a:cs typeface="Calibri"/>
            </a:endParaRPr>
          </a:p>
          <a:p>
            <a:pPr marL="608965" lvl="1">
              <a:buFont typeface="Arial"/>
              <a:buChar char="•"/>
            </a:pPr>
            <a:r>
              <a:rPr lang="en-US"/>
              <a:t>Present evidence of state, regional, and national engagement, with potential for national reputation</a:t>
            </a:r>
            <a:endParaRPr lang="en-US">
              <a:cs typeface="Calibri"/>
            </a:endParaRPr>
          </a:p>
          <a:p>
            <a:pPr marL="285750" indent="-285750">
              <a:buFont typeface="Arial"/>
              <a:buChar char="•"/>
            </a:pPr>
            <a:r>
              <a:rPr lang="en-US"/>
              <a:t>In promotion to Full…</a:t>
            </a:r>
            <a:endParaRPr lang="en-US">
              <a:cs typeface="Calibri"/>
            </a:endParaRPr>
          </a:p>
          <a:p>
            <a:pPr marL="608965" lvl="1">
              <a:buFont typeface="Arial"/>
              <a:buChar char="•"/>
            </a:pPr>
            <a:r>
              <a:rPr lang="en-US"/>
              <a:t>The timeline is flexible</a:t>
            </a:r>
            <a:endParaRPr lang="en-US">
              <a:cs typeface="Calibri"/>
            </a:endParaRPr>
          </a:p>
          <a:p>
            <a:pPr marL="608965" lvl="1">
              <a:buFont typeface="Arial"/>
              <a:buChar char="•"/>
            </a:pPr>
            <a:r>
              <a:rPr lang="en-US"/>
              <a:t>A change in the quality or quantity of work</a:t>
            </a:r>
            <a:endParaRPr lang="en-US">
              <a:cs typeface="Calibri"/>
            </a:endParaRPr>
          </a:p>
          <a:p>
            <a:pPr marL="608965" lvl="1">
              <a:buFont typeface="Arial"/>
              <a:buChar char="•"/>
            </a:pPr>
            <a:r>
              <a:rPr lang="en-US"/>
              <a:t>Not “have they met the bar?” but “what is the impact of their contributions?”</a:t>
            </a:r>
            <a:endParaRPr lang="en-US">
              <a:cs typeface="Calibri"/>
            </a:endParaRPr>
          </a:p>
          <a:p>
            <a:pPr marL="608965" lvl="1">
              <a:buFont typeface="Arial"/>
              <a:buChar char="•"/>
            </a:pPr>
            <a:r>
              <a:rPr lang="en-US"/>
              <a:t>More about the big picture</a:t>
            </a:r>
            <a:endParaRPr lang="en-US">
              <a:cs typeface="Calibri"/>
            </a:endParaRPr>
          </a:p>
          <a:p>
            <a:pPr marL="608965" lvl="1">
              <a:buFont typeface="Arial"/>
              <a:buChar char="•"/>
            </a:pPr>
            <a:r>
              <a:rPr lang="en-US"/>
              <a:t>More risk taking – longer-term projects, increased cross-disciplinary work as well as independent work, collaboration, more challenging topics</a:t>
            </a:r>
            <a:endParaRPr lang="en-US">
              <a:cs typeface="Calibri"/>
            </a:endParaRPr>
          </a:p>
          <a:p>
            <a:pPr marL="608965" lvl="1">
              <a:buFont typeface="Arial"/>
              <a:buChar char="•"/>
            </a:pPr>
            <a:r>
              <a:rPr lang="en-US"/>
              <a:t>Potential for impact along with known impact</a:t>
            </a:r>
            <a:endParaRPr lang="en-US">
              <a:cs typeface="Calibri"/>
            </a:endParaRPr>
          </a:p>
          <a:p>
            <a:pPr marL="608965" lvl="1">
              <a:buFont typeface="Arial"/>
              <a:buChar char="•"/>
            </a:pPr>
            <a:r>
              <a:rPr lang="en-US"/>
              <a:t>Body of work may be extraordinarily different than it was when you went up for tenure, more freedom</a:t>
            </a:r>
            <a:endParaRPr lang="en-US">
              <a:cs typeface="Calibri"/>
            </a:endParaRPr>
          </a:p>
          <a:p>
            <a:pPr marL="608965" lvl="1">
              <a:buFont typeface="Arial"/>
              <a:buChar char="•"/>
            </a:pPr>
            <a:r>
              <a:rPr lang="en-US"/>
              <a:t>You will have more service experiences</a:t>
            </a:r>
            <a:endParaRPr lang="en-US">
              <a:cs typeface="Calibri"/>
            </a:endParaRPr>
          </a:p>
          <a:p>
            <a:pPr marL="608965" lvl="1">
              <a:buFont typeface="Arial"/>
              <a:buChar char="•"/>
            </a:pPr>
            <a:r>
              <a:rPr lang="en-US"/>
              <a:t>Present evidence of national and international reputation</a:t>
            </a:r>
            <a:endParaRPr lang="en-US">
              <a:cs typeface="Calibri"/>
            </a:endParaRPr>
          </a:p>
        </p:txBody>
      </p:sp>
      <p:sp>
        <p:nvSpPr>
          <p:cNvPr id="4" name="Slide Number Placeholder 3"/>
          <p:cNvSpPr>
            <a:spLocks noGrp="1"/>
          </p:cNvSpPr>
          <p:nvPr>
            <p:ph type="sldNum" sz="quarter" idx="5"/>
          </p:nvPr>
        </p:nvSpPr>
        <p:spPr/>
        <p:txBody>
          <a:bodyPr/>
          <a:lstStyle/>
          <a:p>
            <a:fld id="{2F4D1909-F00A-3F4D-97E8-1F56CAE2BAA6}" type="slidenum">
              <a:rPr lang="en-US" smtClean="0"/>
              <a:t>9</a:t>
            </a:fld>
            <a:endParaRPr lang="en-US"/>
          </a:p>
        </p:txBody>
      </p:sp>
    </p:spTree>
    <p:extLst>
      <p:ext uri="{BB962C8B-B14F-4D97-AF65-F5344CB8AC3E}">
        <p14:creationId xmlns:p14="http://schemas.microsoft.com/office/powerpoint/2010/main" val="376198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a:t>Are you committed to being a full professor</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a:p>
          <a:p>
            <a:pPr marL="0" marR="0" lvl="0" indent="0" algn="l" defTabSz="1218987" rtl="0" eaLnBrk="1" fontAlgn="auto" latinLnBrk="0" hangingPunct="1">
              <a:lnSpc>
                <a:spcPct val="100000"/>
              </a:lnSpc>
              <a:spcBef>
                <a:spcPts val="0"/>
              </a:spcBef>
              <a:spcAft>
                <a:spcPts val="0"/>
              </a:spcAft>
              <a:buClrTx/>
              <a:buSzTx/>
              <a:buFontTx/>
              <a:buNone/>
              <a:tabLst/>
              <a:defRPr/>
            </a:pPr>
            <a:r>
              <a:rPr lang="en-US"/>
              <a:t>Research : Lack of research is far more frequently a barrier to becoming a full professor than is poor teaching. Inadequate teachers tend to be weeded out in the tenure process, and higher research expectations are often the key distinction between associate and full professor ranks. In these cases, the mentor should try to determine constructive ways of shifting the faculty member's research focus, pairing the individual with one or more colleagues in a research team, assigning additional graduate research assistants, allocating an increased travel budget to conferences, securing editorial assistance for articles, or taking others steps to remove what is causing the lack of research.</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a:p>
          <a:p>
            <a:pPr marL="0" marR="0" lvl="0" indent="0" algn="l" defTabSz="1218987" rtl="0" eaLnBrk="1" fontAlgn="auto" latinLnBrk="0" hangingPunct="1">
              <a:lnSpc>
                <a:spcPct val="100000"/>
              </a:lnSpc>
              <a:spcBef>
                <a:spcPts val="0"/>
              </a:spcBef>
              <a:spcAft>
                <a:spcPts val="0"/>
              </a:spcAft>
              <a:buClrTx/>
              <a:buSzTx/>
              <a:buFontTx/>
              <a:buNone/>
              <a:tabLst/>
              <a:defRPr/>
            </a:pPr>
            <a:r>
              <a:rPr lang="en-US"/>
              <a:t>Fear of failure: </a:t>
            </a:r>
            <a:r>
              <a:rPr lang="en-US" sz="1600" b="0" i="0" kern="1200">
                <a:solidFill>
                  <a:schemeClr val="tx1"/>
                </a:solidFill>
                <a:effectLst/>
                <a:latin typeface="+mn-lt"/>
                <a:ea typeface="+mn-ea"/>
                <a:cs typeface="+mn-cs"/>
              </a:rPr>
              <a:t>A fear of failure. When faculty seem paralyzed by the thought of failure, the chair's mentoring task becomes quite different. In these cases, it is usually best to engage in a bit of metaphorical "hand holding," assuring the faculty member that no one will think less of him or her if the application is not successful, being turned down one year has absolutely no impact on one's chances the following year, and the department will continue to recommend the faculty member for as long as necessary for the application to be successful. It is then often useful to shift the conversation from "What if I fail?" to "What if </a:t>
            </a:r>
            <a:r>
              <a:rPr lang="en-US" sz="1600" b="0" i="0" kern="1200" err="1">
                <a:solidFill>
                  <a:schemeClr val="tx1"/>
                </a:solidFill>
                <a:effectLst/>
                <a:latin typeface="+mn-lt"/>
                <a:ea typeface="+mn-ea"/>
                <a:cs typeface="+mn-cs"/>
              </a:rPr>
              <a:t>i</a:t>
            </a:r>
            <a:r>
              <a:rPr lang="en-US" sz="1600" b="0" i="0" kern="1200">
                <a:solidFill>
                  <a:schemeClr val="tx1"/>
                </a:solidFill>
                <a:effectLst/>
                <a:latin typeface="+mn-lt"/>
                <a:ea typeface="+mn-ea"/>
                <a:cs typeface="+mn-cs"/>
              </a:rPr>
              <a:t> succeed?" This emphasizes the personal and professional benefits that will result from the promotion while minimizing the risks.</a:t>
            </a:r>
            <a:endParaRPr lang="en-US"/>
          </a:p>
          <a:p>
            <a:endParaRPr lang="en-US"/>
          </a:p>
          <a:p>
            <a:r>
              <a:rPr lang="en-US"/>
              <a:t>Workload: </a:t>
            </a:r>
            <a:r>
              <a:rPr lang="en-US" sz="1600" b="0" i="0" kern="1200">
                <a:solidFill>
                  <a:schemeClr val="tx1"/>
                </a:solidFill>
                <a:effectLst/>
                <a:latin typeface="+mn-lt"/>
                <a:ea typeface="+mn-ea"/>
                <a:cs typeface="+mn-cs"/>
              </a:rPr>
              <a:t>Sometimes people just become immobilized by the sheer amount of work involved in applying for a promotion. Institutions don't help themselves by requiring multiple binders packed with documentation that often require faculty members to divert their attention from more important duties to assembling a cumbersome application. Providing administrative assistance in gathering and formatting materials may make the faculty member more willing to begin the process. Except in situations where the material involved must remain confidential, it is helpful to assign a graduate assistant with an interest in a higher education career to this task: putting the application together thus becomes both a service to the faculty member and a learning experience for the student.</a:t>
            </a:r>
            <a:endParaRPr lang="en-US"/>
          </a:p>
          <a:p>
            <a:endParaRPr lang="en-US"/>
          </a:p>
          <a:p>
            <a:r>
              <a:rPr lang="en-US"/>
              <a:t>Inertia: </a:t>
            </a:r>
            <a:r>
              <a:rPr lang="en-US" sz="1600" b="0" i="0" kern="1200">
                <a:solidFill>
                  <a:schemeClr val="tx1"/>
                </a:solidFill>
                <a:effectLst/>
                <a:latin typeface="+mn-lt"/>
                <a:ea typeface="+mn-ea"/>
                <a:cs typeface="+mn-cs"/>
              </a:rPr>
              <a:t>There are also faculty members whose sole obstacle to promotion is that they never quite got around to it. With no mandatory timetable for when one must apply to become a full professor, some associate professors become comfortable where they are and see little reason to change. In these instances, the mentor's task often becomes one of "gentle nagging" and repeated encouragement. These are usually the easiest faculty members to mentor because their answer to the question "Why haven't you applied for promotion?" is often "no one ever asked me to."</a:t>
            </a:r>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12</a:t>
            </a:fld>
            <a:endParaRPr lang="en-US"/>
          </a:p>
        </p:txBody>
      </p:sp>
    </p:spTree>
    <p:extLst>
      <p:ext uri="{BB962C8B-B14F-4D97-AF65-F5344CB8AC3E}">
        <p14:creationId xmlns:p14="http://schemas.microsoft.com/office/powerpoint/2010/main" val="69103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D1909-F00A-3F4D-97E8-1F56CAE2BAA6}" type="slidenum">
              <a:rPr lang="en-US" smtClean="0"/>
              <a:t>13</a:t>
            </a:fld>
            <a:endParaRPr lang="en-US"/>
          </a:p>
        </p:txBody>
      </p:sp>
    </p:spTree>
    <p:extLst>
      <p:ext uri="{BB962C8B-B14F-4D97-AF65-F5344CB8AC3E}">
        <p14:creationId xmlns:p14="http://schemas.microsoft.com/office/powerpoint/2010/main" val="231647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48A958-3E4D-448B-BE27-B8BC707867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143521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8A958-3E4D-448B-BE27-B8BC707867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402286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8A958-3E4D-448B-BE27-B8BC707867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86650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6923" y="0"/>
            <a:ext cx="687190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2702" y="1181098"/>
            <a:ext cx="8984240" cy="2832404"/>
          </a:xfrm>
        </p:spPr>
        <p:txBody>
          <a:bodyPr anchor="t">
            <a:normAutofit/>
          </a:bodyPr>
          <a:lstStyle>
            <a:lvl1pPr algn="l">
              <a:lnSpc>
                <a:spcPct val="100000"/>
              </a:lnSpc>
              <a:defRPr sz="4799" cap="all" spc="300" baseline="0"/>
            </a:lvl1pPr>
          </a:lstStyle>
          <a:p>
            <a:r>
              <a:rPr lang="en-US"/>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2702" y="5463523"/>
            <a:ext cx="8984240" cy="650311"/>
          </a:xfrm>
        </p:spPr>
        <p:txBody>
          <a:bodyPr>
            <a:normAutofit/>
          </a:bodyPr>
          <a:lstStyle>
            <a:lvl1pPr marL="0" indent="0" algn="l">
              <a:lnSpc>
                <a:spcPct val="100000"/>
              </a:lnSpc>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048" y="5151666"/>
            <a:ext cx="98199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3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76688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2702" y="1709739"/>
            <a:ext cx="8518733" cy="2852737"/>
          </a:xfrm>
        </p:spPr>
        <p:txBody>
          <a:bodyPr anchor="b">
            <a:normAutofit/>
          </a:bodyPr>
          <a:lstStyle>
            <a:lvl1pPr>
              <a:defRPr sz="4799"/>
            </a:lvl1pPr>
          </a:lstStyle>
          <a:p>
            <a:r>
              <a:rPr lang="en-US"/>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2702" y="4589466"/>
            <a:ext cx="8518733" cy="813266"/>
          </a:xfrm>
        </p:spPr>
        <p:txBody>
          <a:bodyPr>
            <a:normAutofit/>
          </a:bodyPr>
          <a:lstStyle>
            <a:lvl1pPr marL="0" indent="0">
              <a:buNone/>
              <a:defRPr sz="17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82009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2703" y="2339502"/>
            <a:ext cx="479772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48393" y="2339502"/>
            <a:ext cx="4797730"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8180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2703" y="1133273"/>
            <a:ext cx="9903419" cy="8463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701" y="2067128"/>
            <a:ext cx="4797730" cy="710119"/>
          </a:xfrm>
        </p:spPr>
        <p:txBody>
          <a:bodyPr anchor="b">
            <a:normAutofit/>
          </a:bodyPr>
          <a:lstStyle>
            <a:lvl1pPr marL="0" indent="0">
              <a:buNone/>
              <a:defRPr sz="1999" b="0" cap="all" spc="300"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2703" y="2864795"/>
            <a:ext cx="4797728" cy="302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48391" y="2067128"/>
            <a:ext cx="4797731" cy="710119"/>
          </a:xfrm>
        </p:spPr>
        <p:txBody>
          <a:bodyPr anchor="b">
            <a:normAutofit/>
          </a:bodyPr>
          <a:lstStyle>
            <a:lvl1pPr marL="0" indent="0">
              <a:buNone/>
              <a:defRPr sz="1999" b="0" cap="all" spc="300"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48392" y="2864795"/>
            <a:ext cx="4797732" cy="302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0117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8775" y="1322616"/>
            <a:ext cx="8173042" cy="4212771"/>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05405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5580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2703" y="1600200"/>
            <a:ext cx="3931213" cy="1964986"/>
          </a:xfrm>
        </p:spPr>
        <p:txBody>
          <a:bodyPr anchor="b">
            <a:normAutofit/>
          </a:bodyPr>
          <a:lstStyle>
            <a:lvl1pPr>
              <a:lnSpc>
                <a:spcPct val="110000"/>
              </a:lnSpc>
              <a:defRPr sz="2399"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5986" y="987426"/>
            <a:ext cx="5420136"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2703" y="3662465"/>
            <a:ext cx="3931213" cy="2206523"/>
          </a:xfrm>
        </p:spPr>
        <p:txBody>
          <a:bodyPr/>
          <a:lstStyle>
            <a:lvl1pPr marL="0" indent="0">
              <a:buNone/>
              <a:defRPr sz="1600" i="1"/>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1632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8A958-3E4D-448B-BE27-B8BC707867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17196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2178" y="987426"/>
            <a:ext cx="5533944"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2702" y="3657601"/>
            <a:ext cx="3931212" cy="2211388"/>
          </a:xfrm>
        </p:spPr>
        <p:txBody>
          <a:bodyPr/>
          <a:lstStyle>
            <a:lvl1pPr marL="0" indent="0">
              <a:buNone/>
              <a:defRPr sz="1600" i="1"/>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2702" y="1600201"/>
            <a:ext cx="3931212" cy="1959428"/>
          </a:xfrm>
        </p:spPr>
        <p:txBody>
          <a:bodyPr anchor="b">
            <a:normAutofit/>
          </a:bodyPr>
          <a:lstStyle>
            <a:lvl1pPr>
              <a:lnSpc>
                <a:spcPct val="110000"/>
              </a:lnSpc>
              <a:defRPr sz="2399" cap="all" spc="300" baseline="0"/>
            </a:lvl1pPr>
          </a:lstStyle>
          <a:p>
            <a:r>
              <a:rPr lang="en-US"/>
              <a:t>Click to edit Master title style</a:t>
            </a:r>
          </a:p>
        </p:txBody>
      </p:sp>
    </p:spTree>
    <p:extLst>
      <p:ext uri="{BB962C8B-B14F-4D97-AF65-F5344CB8AC3E}">
        <p14:creationId xmlns:p14="http://schemas.microsoft.com/office/powerpoint/2010/main" val="334752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4597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0268" y="870626"/>
            <a:ext cx="2475854" cy="50292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2703" y="870626"/>
            <a:ext cx="7323020" cy="5029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2/8/2023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4795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8A958-3E4D-448B-BE27-B8BC70786763}"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97330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48A958-3E4D-448B-BE27-B8BC70786763}"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290281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48A958-3E4D-448B-BE27-B8BC70786763}"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102796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48A958-3E4D-448B-BE27-B8BC70786763}"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38428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8A958-3E4D-448B-BE27-B8BC70786763}"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85838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8A958-3E4D-448B-BE27-B8BC70786763}"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275859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8A958-3E4D-448B-BE27-B8BC70786763}"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8FFE7-7D46-4CE1-9FDE-784404792088}" type="slidenum">
              <a:rPr lang="en-US" smtClean="0"/>
              <a:t>‹#›</a:t>
            </a:fld>
            <a:endParaRPr lang="en-US"/>
          </a:p>
        </p:txBody>
      </p:sp>
    </p:spTree>
    <p:extLst>
      <p:ext uri="{BB962C8B-B14F-4D97-AF65-F5344CB8AC3E}">
        <p14:creationId xmlns:p14="http://schemas.microsoft.com/office/powerpoint/2010/main" val="28932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8A958-3E4D-448B-BE27-B8BC70786763}" type="datetimeFigureOut">
              <a:rPr lang="en-US" smtClean="0"/>
              <a:t>2/8/2023</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8FFE7-7D46-4CE1-9FDE-784404792088}" type="slidenum">
              <a:rPr lang="en-US" smtClean="0"/>
              <a:t>‹#›</a:t>
            </a:fld>
            <a:endParaRPr lang="en-US"/>
          </a:p>
        </p:txBody>
      </p:sp>
    </p:spTree>
    <p:extLst>
      <p:ext uri="{BB962C8B-B14F-4D97-AF65-F5344CB8AC3E}">
        <p14:creationId xmlns:p14="http://schemas.microsoft.com/office/powerpoint/2010/main" val="41910195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6730" y="4070879"/>
            <a:ext cx="2442097"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1"/>
            <a:ext cx="2442097"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516" y="6172200"/>
            <a:ext cx="97580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2703" y="872935"/>
            <a:ext cx="9903419" cy="13608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2703" y="2332026"/>
            <a:ext cx="9903419" cy="35671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6234" y="6356351"/>
            <a:ext cx="3092589"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2/8/2023</a:t>
            </a:fld>
            <a:endParaRPr lang="en-US"/>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2703" y="6356351"/>
            <a:ext cx="3958126" cy="365125"/>
          </a:xfrm>
          <a:prstGeom prst="rect">
            <a:avLst/>
          </a:prstGeom>
        </p:spPr>
        <p:txBody>
          <a:bodyPr vert="horz" lIns="91440" tIns="45720" rIns="91440" bIns="45720" rtlCol="0" anchor="ctr"/>
          <a:lstStyle>
            <a:lvl1pPr algn="l">
              <a:defRPr sz="105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0472" y="6356351"/>
            <a:ext cx="625650"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a:p>
        </p:txBody>
      </p:sp>
    </p:spTree>
    <p:extLst>
      <p:ext uri="{BB962C8B-B14F-4D97-AF65-F5344CB8AC3E}">
        <p14:creationId xmlns:p14="http://schemas.microsoft.com/office/powerpoint/2010/main" val="134373070"/>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89" r:id="rId6"/>
    <p:sldLayoutId id="2147483785" r:id="rId7"/>
    <p:sldLayoutId id="2147483786" r:id="rId8"/>
    <p:sldLayoutId id="2147483787" r:id="rId9"/>
    <p:sldLayoutId id="2147483788" r:id="rId10"/>
    <p:sldLayoutId id="2147483790" r:id="rId11"/>
  </p:sldLayoutIdLst>
  <p:txStyles>
    <p:titleStyle>
      <a:lvl1pPr algn="l" defTabSz="914126" rtl="0" eaLnBrk="1" latinLnBrk="0" hangingPunct="1">
        <a:lnSpc>
          <a:spcPct val="100000"/>
        </a:lnSpc>
        <a:spcBef>
          <a:spcPct val="0"/>
        </a:spcBef>
        <a:buNone/>
        <a:defRPr sz="3999" kern="120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Font typeface="Arial" panose="020B0604020202020204" pitchFamily="34" charset="0"/>
        <a:buChar char="•"/>
        <a:defRPr sz="1999" kern="1200">
          <a:solidFill>
            <a:schemeClr val="tx1"/>
          </a:solidFill>
          <a:latin typeface="+mn-lt"/>
          <a:ea typeface="+mn-ea"/>
          <a:cs typeface="+mn-cs"/>
        </a:defRPr>
      </a:lvl1pPr>
      <a:lvl2pPr marL="228531" indent="0" algn="l" defTabSz="914126" rtl="0" eaLnBrk="1" latinLnBrk="0" hangingPunct="1">
        <a:lnSpc>
          <a:spcPct val="120000"/>
        </a:lnSpc>
        <a:spcBef>
          <a:spcPts val="500"/>
        </a:spcBef>
        <a:buFontTx/>
        <a:buNone/>
        <a:defRPr sz="1799" i="1" kern="1200">
          <a:solidFill>
            <a:schemeClr val="tx1"/>
          </a:solidFill>
          <a:latin typeface="+mn-lt"/>
          <a:ea typeface="+mn-ea"/>
          <a:cs typeface="+mn-cs"/>
        </a:defRPr>
      </a:lvl2pPr>
      <a:lvl3pPr marL="457063" indent="-228531" algn="l" defTabSz="914126"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769" indent="0" algn="l" defTabSz="914126" rtl="0" eaLnBrk="1" latinLnBrk="0" hangingPunct="1">
        <a:lnSpc>
          <a:spcPct val="120000"/>
        </a:lnSpc>
        <a:spcBef>
          <a:spcPts val="500"/>
        </a:spcBef>
        <a:buFontTx/>
        <a:buNone/>
        <a:defRPr sz="1400" i="1" kern="1200">
          <a:solidFill>
            <a:schemeClr val="tx1"/>
          </a:solidFill>
          <a:latin typeface="+mn-lt"/>
          <a:ea typeface="+mn-ea"/>
          <a:cs typeface="+mn-cs"/>
        </a:defRPr>
      </a:lvl4pPr>
      <a:lvl5pPr marL="731301" indent="-228531" algn="l" defTabSz="914126"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4.jpeg"/><Relationship Id="rId7" Type="http://schemas.openxmlformats.org/officeDocument/2006/relationships/diagramLayout" Target="../diagrams/layout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hyperlink" Target="https://creativecommons.org/licenses/by-nd/3.0/" TargetMode="External"/><Relationship Id="rId5" Type="http://schemas.openxmlformats.org/officeDocument/2006/relationships/image" Target="../media/image1.jpeg"/><Relationship Id="rId10" Type="http://schemas.microsoft.com/office/2007/relationships/diagramDrawing" Target="../diagrams/drawing7.xml"/><Relationship Id="rId4" Type="http://schemas.openxmlformats.org/officeDocument/2006/relationships/hyperlink" Target="http://www.news.uct.ac.za/article/-2020-12-02-sa-and-nigerias-first-woman-professor-in-construction-management" TargetMode="External"/><Relationship Id="rId9" Type="http://schemas.openxmlformats.org/officeDocument/2006/relationships/diagramColors" Target="../diagrams/colors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hyperlink" Target="https://www.vpfa.psu.edu/promotion-and-tenu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hyperlink" Target="mailto:AI-Support@psu.edu" TargetMode="External"/><Relationship Id="rId2" Type="http://schemas.openxmlformats.org/officeDocument/2006/relationships/hyperlink" Target="https://activityinsight.psu.edu"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4.png"/><Relationship Id="rId7" Type="http://schemas.openxmlformats.org/officeDocument/2006/relationships/diagramColors" Target="../diagrams/colors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56214"/>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8" name="Freeform: Shape 37">
            <a:extLst>
              <a:ext uri="{FF2B5EF4-FFF2-40B4-BE49-F238E27FC236}">
                <a16:creationId xmlns:a16="http://schemas.microsoft.com/office/drawing/2014/main" id="{A034BB8E-F63B-4645-80EA-9CB6735C1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893"/>
            <a:ext cx="6883532" cy="6856214"/>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p>
        </p:txBody>
      </p:sp>
      <p:sp>
        <p:nvSpPr>
          <p:cNvPr id="40" name="Freeform: Shape 39">
            <a:extLst>
              <a:ext uri="{FF2B5EF4-FFF2-40B4-BE49-F238E27FC236}">
                <a16:creationId xmlns:a16="http://schemas.microsoft.com/office/drawing/2014/main" id="{57413B60-0DAC-4368-A815-8779006C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56214"/>
          </a:xfrm>
          <a:custGeom>
            <a:avLst/>
            <a:gdLst>
              <a:gd name="connsiteX0" fmla="*/ 6885326 w 12192000"/>
              <a:gd name="connsiteY0" fmla="*/ 0 h 6858000"/>
              <a:gd name="connsiteX1" fmla="*/ 12192000 w 12192000"/>
              <a:gd name="connsiteY1" fmla="*/ 0 h 6858000"/>
              <a:gd name="connsiteX2" fmla="*/ 12192000 w 12192000"/>
              <a:gd name="connsiteY2" fmla="*/ 6858000 h 6858000"/>
              <a:gd name="connsiteX3" fmla="*/ 874734 w 12192000"/>
              <a:gd name="connsiteY3" fmla="*/ 6858000 h 6858000"/>
              <a:gd name="connsiteX4" fmla="*/ 6885323 w 12192000"/>
              <a:gd name="connsiteY4" fmla="*/ 4 h 6858000"/>
              <a:gd name="connsiteX5" fmla="*/ 6885324 w 12192000"/>
              <a:gd name="connsiteY5" fmla="*/ 2 h 6858000"/>
              <a:gd name="connsiteX6" fmla="*/ 0 w 12192000"/>
              <a:gd name="connsiteY6" fmla="*/ 0 h 6858000"/>
              <a:gd name="connsiteX7" fmla="*/ 1 w 12192000"/>
              <a:gd name="connsiteY7" fmla="*/ 0 h 6858000"/>
              <a:gd name="connsiteX8" fmla="*/ 1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6885326" y="0"/>
                </a:moveTo>
                <a:lnTo>
                  <a:pt x="12192000" y="0"/>
                </a:lnTo>
                <a:lnTo>
                  <a:pt x="12192000" y="6858000"/>
                </a:lnTo>
                <a:lnTo>
                  <a:pt x="874734" y="6858000"/>
                </a:lnTo>
                <a:lnTo>
                  <a:pt x="6885323" y="4"/>
                </a:lnTo>
                <a:cubicBezTo>
                  <a:pt x="6885323" y="3"/>
                  <a:pt x="6885324" y="3"/>
                  <a:pt x="6885324" y="2"/>
                </a:cubicBezTo>
                <a:close/>
                <a:moveTo>
                  <a:pt x="0" y="0"/>
                </a:moveTo>
                <a:lnTo>
                  <a:pt x="1" y="0"/>
                </a:lnTo>
                <a:lnTo>
                  <a:pt x="1"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a:p>
        </p:txBody>
      </p:sp>
      <p:sp>
        <p:nvSpPr>
          <p:cNvPr id="2" name="Title 1">
            <a:extLst>
              <a:ext uri="{FF2B5EF4-FFF2-40B4-BE49-F238E27FC236}">
                <a16:creationId xmlns:a16="http://schemas.microsoft.com/office/drawing/2014/main" id="{78AB5FC5-A1CE-4129-B2FD-A6E212945A44}"/>
              </a:ext>
            </a:extLst>
          </p:cNvPr>
          <p:cNvSpPr>
            <a:spLocks noGrp="1"/>
          </p:cNvSpPr>
          <p:nvPr>
            <p:ph type="ctrTitle"/>
          </p:nvPr>
        </p:nvSpPr>
        <p:spPr>
          <a:xfrm>
            <a:off x="905775" y="5648708"/>
            <a:ext cx="10978328" cy="860400"/>
          </a:xfrm>
        </p:spPr>
        <p:txBody>
          <a:bodyPr anchor="b">
            <a:normAutofit/>
          </a:bodyPr>
          <a:lstStyle/>
          <a:p>
            <a:pPr algn="r"/>
            <a:r>
              <a:rPr lang="en-US" sz="2999"/>
              <a:t>Promotion and tenure Workshop series</a:t>
            </a:r>
          </a:p>
        </p:txBody>
      </p:sp>
      <p:sp>
        <p:nvSpPr>
          <p:cNvPr id="3" name="Subtitle 2">
            <a:extLst>
              <a:ext uri="{FF2B5EF4-FFF2-40B4-BE49-F238E27FC236}">
                <a16:creationId xmlns:a16="http://schemas.microsoft.com/office/drawing/2014/main" id="{87B2F9C7-A537-410F-9BB7-9C92F2A3CB58}"/>
              </a:ext>
            </a:extLst>
          </p:cNvPr>
          <p:cNvSpPr>
            <a:spLocks noGrp="1"/>
          </p:cNvSpPr>
          <p:nvPr>
            <p:ph type="subTitle" idx="1"/>
          </p:nvPr>
        </p:nvSpPr>
        <p:spPr>
          <a:xfrm>
            <a:off x="5585613" y="2225546"/>
            <a:ext cx="6298490" cy="1571215"/>
          </a:xfrm>
        </p:spPr>
        <p:txBody>
          <a:bodyPr>
            <a:noAutofit/>
          </a:bodyPr>
          <a:lstStyle/>
          <a:p>
            <a:r>
              <a:rPr lang="en-US" sz="4399"/>
              <a:t>Transitioning from Associate to Full in a Tenured Faculty Position</a:t>
            </a:r>
          </a:p>
        </p:txBody>
      </p:sp>
      <p:pic>
        <p:nvPicPr>
          <p:cNvPr id="6" name="Picture 5" descr="Text&#10;&#10;Description automatically generated with low confidence">
            <a:extLst>
              <a:ext uri="{FF2B5EF4-FFF2-40B4-BE49-F238E27FC236}">
                <a16:creationId xmlns:a16="http://schemas.microsoft.com/office/drawing/2014/main" id="{01BB1A0F-9AB8-4C7A-8036-871EBCAE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47" y="348893"/>
            <a:ext cx="3343603" cy="1161625"/>
          </a:xfrm>
          <a:prstGeom prst="rect">
            <a:avLst/>
          </a:prstGeom>
        </p:spPr>
      </p:pic>
      <p:sp>
        <p:nvSpPr>
          <p:cNvPr id="4" name="TextBox 3">
            <a:extLst>
              <a:ext uri="{FF2B5EF4-FFF2-40B4-BE49-F238E27FC236}">
                <a16:creationId xmlns:a16="http://schemas.microsoft.com/office/drawing/2014/main" id="{493B5267-8810-EB4A-8E92-A7E3FE4A0176}"/>
              </a:ext>
            </a:extLst>
          </p:cNvPr>
          <p:cNvSpPr txBox="1"/>
          <p:nvPr/>
        </p:nvSpPr>
        <p:spPr>
          <a:xfrm>
            <a:off x="57709" y="2318085"/>
            <a:ext cx="3646711" cy="1015399"/>
          </a:xfrm>
          <a:prstGeom prst="rect">
            <a:avLst/>
          </a:prstGeom>
          <a:noFill/>
        </p:spPr>
        <p:txBody>
          <a:bodyPr wrap="square" rtlCol="0">
            <a:spAutoFit/>
          </a:bodyPr>
          <a:lstStyle/>
          <a:p>
            <a:r>
              <a:rPr lang="en-US" sz="1999" i="1">
                <a:solidFill>
                  <a:schemeClr val="tx2">
                    <a:lumMod val="25000"/>
                  </a:schemeClr>
                </a:solidFill>
              </a:rPr>
              <a:t>Welcome!</a:t>
            </a:r>
          </a:p>
          <a:p>
            <a:r>
              <a:rPr lang="en-US" sz="1999" i="1">
                <a:solidFill>
                  <a:schemeClr val="tx2">
                    <a:lumMod val="25000"/>
                  </a:schemeClr>
                </a:solidFill>
              </a:rPr>
              <a:t>The session will begin shortly.</a:t>
            </a:r>
          </a:p>
          <a:p>
            <a:endParaRPr lang="en-US" sz="1999">
              <a:solidFill>
                <a:schemeClr val="tx2">
                  <a:lumMod val="25000"/>
                </a:schemeClr>
              </a:solidFill>
            </a:endParaRPr>
          </a:p>
        </p:txBody>
      </p:sp>
    </p:spTree>
    <p:extLst>
      <p:ext uri="{BB962C8B-B14F-4D97-AF65-F5344CB8AC3E}">
        <p14:creationId xmlns:p14="http://schemas.microsoft.com/office/powerpoint/2010/main" val="22226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88824"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0714" y="0"/>
            <a:ext cx="4096144"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09058" y="-5008456"/>
            <a:ext cx="2170709" cy="12188825"/>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BE460-A9E5-A84F-A7C9-F05AC1AB4447}"/>
              </a:ext>
            </a:extLst>
          </p:cNvPr>
          <p:cNvSpPr>
            <a:spLocks noGrp="1"/>
          </p:cNvSpPr>
          <p:nvPr>
            <p:ph type="title"/>
          </p:nvPr>
        </p:nvSpPr>
        <p:spPr>
          <a:xfrm>
            <a:off x="1383203" y="348865"/>
            <a:ext cx="9715580" cy="1576446"/>
          </a:xfrm>
        </p:spPr>
        <p:txBody>
          <a:bodyPr anchor="ctr">
            <a:normAutofit/>
          </a:bodyPr>
          <a:lstStyle/>
          <a:p>
            <a:r>
              <a:rPr lang="en-US" sz="4000">
                <a:solidFill>
                  <a:srgbClr val="FFFFFF"/>
                </a:solidFill>
              </a:rPr>
              <a:t>Why consider promotion to Full Professor?</a:t>
            </a:r>
          </a:p>
        </p:txBody>
      </p:sp>
      <p:graphicFrame>
        <p:nvGraphicFramePr>
          <p:cNvPr id="5" name="Content Placeholder 2">
            <a:extLst>
              <a:ext uri="{FF2B5EF4-FFF2-40B4-BE49-F238E27FC236}">
                <a16:creationId xmlns:a16="http://schemas.microsoft.com/office/drawing/2014/main" id="{8DC49365-1EAA-444A-86B1-8B11A6968578}"/>
              </a:ext>
            </a:extLst>
          </p:cNvPr>
          <p:cNvGraphicFramePr>
            <a:graphicFrameLocks noGrp="1"/>
          </p:cNvGraphicFramePr>
          <p:nvPr>
            <p:ph idx="1"/>
            <p:extLst>
              <p:ext uri="{D42A27DB-BD31-4B8C-83A1-F6EECF244321}">
                <p14:modId xmlns:p14="http://schemas.microsoft.com/office/powerpoint/2010/main" val="479659345"/>
              </p:ext>
            </p:extLst>
          </p:nvPr>
        </p:nvGraphicFramePr>
        <p:xfrm>
          <a:off x="643888" y="2615979"/>
          <a:ext cx="10924983"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descr="Text&#10;&#10;Description automatically generated with low confidence">
            <a:extLst>
              <a:ext uri="{FF2B5EF4-FFF2-40B4-BE49-F238E27FC236}">
                <a16:creationId xmlns:a16="http://schemas.microsoft.com/office/drawing/2014/main" id="{3007542E-68B4-482E-A0EB-A63267883B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6298" y="6226329"/>
            <a:ext cx="1818960" cy="631939"/>
          </a:xfrm>
          <a:prstGeom prst="rect">
            <a:avLst/>
          </a:prstGeom>
        </p:spPr>
      </p:pic>
    </p:spTree>
    <p:extLst>
      <p:ext uri="{BB962C8B-B14F-4D97-AF65-F5344CB8AC3E}">
        <p14:creationId xmlns:p14="http://schemas.microsoft.com/office/powerpoint/2010/main" val="380143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ebsite&#10;&#10;Description automatically generated">
            <a:extLst>
              <a:ext uri="{FF2B5EF4-FFF2-40B4-BE49-F238E27FC236}">
                <a16:creationId xmlns:a16="http://schemas.microsoft.com/office/drawing/2014/main" id="{B14A5B7C-0084-894B-ABFE-A7E99DAE7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92" y="463826"/>
            <a:ext cx="10458724" cy="6149008"/>
          </a:xfrm>
          <a:prstGeom prst="rect">
            <a:avLst/>
          </a:prstGeom>
        </p:spPr>
      </p:pic>
      <p:sp>
        <p:nvSpPr>
          <p:cNvPr id="4" name="TextBox 3">
            <a:extLst>
              <a:ext uri="{FF2B5EF4-FFF2-40B4-BE49-F238E27FC236}">
                <a16:creationId xmlns:a16="http://schemas.microsoft.com/office/drawing/2014/main" id="{47B7FE1D-A6E8-0A41-B6AC-9E71D69408B5}"/>
              </a:ext>
            </a:extLst>
          </p:cNvPr>
          <p:cNvSpPr txBox="1"/>
          <p:nvPr/>
        </p:nvSpPr>
        <p:spPr>
          <a:xfrm>
            <a:off x="6199679" y="6311141"/>
            <a:ext cx="4267568" cy="461665"/>
          </a:xfrm>
          <a:prstGeom prst="rect">
            <a:avLst/>
          </a:prstGeom>
          <a:noFill/>
        </p:spPr>
        <p:txBody>
          <a:bodyPr wrap="square" rtlCol="0">
            <a:spAutoFit/>
          </a:bodyPr>
          <a:lstStyle/>
          <a:p>
            <a:r>
              <a:rPr lang="en-US" sz="800"/>
              <a:t>* Source: Baker, et. al (2018). </a:t>
            </a:r>
            <a:r>
              <a:rPr lang="en-US" sz="800" i="1"/>
              <a:t>Success After Tenure: Lessons in Engaging Mid-Career Faculty</a:t>
            </a:r>
            <a:r>
              <a:rPr lang="en-US" sz="800"/>
              <a:t>. Collaborative on Academic Careers in Higher Education. Harvard Graduate School. https://</a:t>
            </a:r>
            <a:r>
              <a:rPr lang="en-US" sz="800" err="1"/>
              <a:t>coache.gse.harvard.edu</a:t>
            </a:r>
            <a:r>
              <a:rPr lang="en-US" sz="800"/>
              <a:t>/blog/success-after-tenure-lessons-engaging-mid-career-faculty</a:t>
            </a:r>
          </a:p>
        </p:txBody>
      </p:sp>
      <p:pic>
        <p:nvPicPr>
          <p:cNvPr id="5" name="Picture 4" descr="Text&#10;&#10;Description automatically generated with low confidence">
            <a:extLst>
              <a:ext uri="{FF2B5EF4-FFF2-40B4-BE49-F238E27FC236}">
                <a16:creationId xmlns:a16="http://schemas.microsoft.com/office/drawing/2014/main" id="{AC749824-B8C4-744F-8012-1CE0255E3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351" y="245166"/>
            <a:ext cx="1818960" cy="631939"/>
          </a:xfrm>
          <a:prstGeom prst="rect">
            <a:avLst/>
          </a:prstGeom>
        </p:spPr>
      </p:pic>
      <p:pic>
        <p:nvPicPr>
          <p:cNvPr id="2" name="Picture 1" descr="Text&#10;&#10;Description automatically generated with low confidence">
            <a:extLst>
              <a:ext uri="{FF2B5EF4-FFF2-40B4-BE49-F238E27FC236}">
                <a16:creationId xmlns:a16="http://schemas.microsoft.com/office/drawing/2014/main" id="{AF02E075-FD75-4D4B-8A79-530C8D3AB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298" y="6226329"/>
            <a:ext cx="1818960" cy="631939"/>
          </a:xfrm>
          <a:prstGeom prst="rect">
            <a:avLst/>
          </a:prstGeom>
        </p:spPr>
      </p:pic>
    </p:spTree>
    <p:extLst>
      <p:ext uri="{BB962C8B-B14F-4D97-AF65-F5344CB8AC3E}">
        <p14:creationId xmlns:p14="http://schemas.microsoft.com/office/powerpoint/2010/main" val="340001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0">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8305"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00" y="702944"/>
            <a:ext cx="5367926"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1F99F-8094-384C-8102-B7F5320182EC}"/>
              </a:ext>
            </a:extLst>
          </p:cNvPr>
          <p:cNvSpPr>
            <a:spLocks noGrp="1"/>
          </p:cNvSpPr>
          <p:nvPr>
            <p:ph type="title"/>
          </p:nvPr>
        </p:nvSpPr>
        <p:spPr>
          <a:xfrm>
            <a:off x="1016540" y="1345958"/>
            <a:ext cx="4422790" cy="4166085"/>
          </a:xfrm>
        </p:spPr>
        <p:txBody>
          <a:bodyPr>
            <a:normAutofit/>
          </a:bodyPr>
          <a:lstStyle/>
          <a:p>
            <a:pPr algn="ctr"/>
            <a:r>
              <a:rPr lang="en-US"/>
              <a:t>Common Barriers to </a:t>
            </a:r>
            <a:br>
              <a:rPr lang="en-US"/>
            </a:br>
            <a:r>
              <a:rPr lang="en-US"/>
              <a:t>Seeking Promotion</a:t>
            </a:r>
          </a:p>
        </p:txBody>
      </p:sp>
      <p:grpSp>
        <p:nvGrpSpPr>
          <p:cNvPr id="46" name="Group 16">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49" y="3048506"/>
            <a:ext cx="630125" cy="765242"/>
            <a:chOff x="45711" y="3048506"/>
            <a:chExt cx="630289" cy="765242"/>
          </a:xfrm>
        </p:grpSpPr>
        <p:sp>
          <p:nvSpPr>
            <p:cNvPr id="18"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Diagram 5">
            <a:extLst>
              <a:ext uri="{FF2B5EF4-FFF2-40B4-BE49-F238E27FC236}">
                <a16:creationId xmlns:a16="http://schemas.microsoft.com/office/drawing/2014/main" id="{BD35183D-BDB5-E944-A828-6E456FB4C1AA}"/>
              </a:ext>
            </a:extLst>
          </p:cNvPr>
          <p:cNvGraphicFramePr/>
          <p:nvPr>
            <p:extLst>
              <p:ext uri="{D42A27DB-BD31-4B8C-83A1-F6EECF244321}">
                <p14:modId xmlns:p14="http://schemas.microsoft.com/office/powerpoint/2010/main" val="2557039889"/>
              </p:ext>
            </p:extLst>
          </p:nvPr>
        </p:nvGraphicFramePr>
        <p:xfrm>
          <a:off x="6225442" y="749808"/>
          <a:ext cx="5366130" cy="535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 name="Picture 47" descr="Text&#10;&#10;Description automatically generated with low confidence">
            <a:extLst>
              <a:ext uri="{FF2B5EF4-FFF2-40B4-BE49-F238E27FC236}">
                <a16:creationId xmlns:a16="http://schemas.microsoft.com/office/drawing/2014/main" id="{ED05E07D-5634-4DEB-870E-1E2168E3F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6298" y="6226329"/>
            <a:ext cx="1818960" cy="631939"/>
          </a:xfrm>
          <a:prstGeom prst="rect">
            <a:avLst/>
          </a:prstGeom>
        </p:spPr>
      </p:pic>
    </p:spTree>
    <p:extLst>
      <p:ext uri="{BB962C8B-B14F-4D97-AF65-F5344CB8AC3E}">
        <p14:creationId xmlns:p14="http://schemas.microsoft.com/office/powerpoint/2010/main" val="273317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8563-7EE2-174C-8C55-B011FBB75ECE}"/>
              </a:ext>
            </a:extLst>
          </p:cNvPr>
          <p:cNvSpPr>
            <a:spLocks noGrp="1"/>
          </p:cNvSpPr>
          <p:nvPr>
            <p:ph type="title"/>
          </p:nvPr>
        </p:nvSpPr>
        <p:spPr>
          <a:xfrm>
            <a:off x="837982" y="139519"/>
            <a:ext cx="10512862" cy="1325563"/>
          </a:xfrm>
        </p:spPr>
        <p:txBody>
          <a:bodyPr>
            <a:normAutofit/>
          </a:bodyPr>
          <a:lstStyle/>
          <a:p>
            <a:r>
              <a:rPr lang="en-US" sz="4350" b="1">
                <a:solidFill>
                  <a:schemeClr val="accent1"/>
                </a:solidFill>
              </a:rPr>
              <a:t>Myths about promotion to Full….</a:t>
            </a:r>
            <a:endParaRPr lang="en-US" sz="4350" b="1">
              <a:solidFill>
                <a:schemeClr val="accent1"/>
              </a:solidFill>
              <a:cs typeface="Calibri Light"/>
            </a:endParaRPr>
          </a:p>
        </p:txBody>
      </p:sp>
      <p:sp>
        <p:nvSpPr>
          <p:cNvPr id="3" name="Content Placeholder 2">
            <a:extLst>
              <a:ext uri="{FF2B5EF4-FFF2-40B4-BE49-F238E27FC236}">
                <a16:creationId xmlns:a16="http://schemas.microsoft.com/office/drawing/2014/main" id="{58430C40-E39B-6F48-B1CD-A035A870C54A}"/>
              </a:ext>
            </a:extLst>
          </p:cNvPr>
          <p:cNvSpPr>
            <a:spLocks noGrp="1"/>
          </p:cNvSpPr>
          <p:nvPr>
            <p:ph idx="1"/>
          </p:nvPr>
        </p:nvSpPr>
        <p:spPr>
          <a:xfrm>
            <a:off x="1203190" y="1524420"/>
            <a:ext cx="10147654" cy="5085102"/>
          </a:xfrm>
        </p:spPr>
        <p:txBody>
          <a:bodyPr vert="horz" lIns="91440" tIns="45720" rIns="91440" bIns="45720" rtlCol="0" anchor="t">
            <a:normAutofit/>
          </a:bodyPr>
          <a:lstStyle/>
          <a:p>
            <a:pPr marL="0" indent="0">
              <a:buNone/>
            </a:pPr>
            <a:r>
              <a:rPr lang="en-US" sz="2750" b="1"/>
              <a:t>You decide when time is right for your promotion review. </a:t>
            </a:r>
            <a:endParaRPr lang="en-US" sz="2750" b="1">
              <a:cs typeface="Calibri"/>
            </a:endParaRPr>
          </a:p>
          <a:p>
            <a:pPr marL="685165" lvl="1" indent="-227965"/>
            <a:endParaRPr lang="en-US" sz="2350" b="1">
              <a:ea typeface="+mn-lt"/>
              <a:cs typeface="+mn-lt"/>
            </a:endParaRPr>
          </a:p>
          <a:p>
            <a:pPr marL="0" indent="0">
              <a:buNone/>
            </a:pPr>
            <a:r>
              <a:rPr lang="en-US" sz="2750" b="1">
                <a:ea typeface="+mn-lt"/>
                <a:cs typeface="+mn-lt"/>
              </a:rPr>
              <a:t>After gaining tenure and being promoted to associate professor, a certain number of years of service are required before you can be nominated for a promotion review. </a:t>
            </a:r>
            <a:endParaRPr lang="en-US" sz="2750" b="1">
              <a:cs typeface="Calibri"/>
            </a:endParaRPr>
          </a:p>
          <a:p>
            <a:pPr marL="685165" lvl="1" indent="-227965"/>
            <a:endParaRPr lang="en-US" sz="2350">
              <a:ea typeface="+mn-lt"/>
              <a:cs typeface="+mn-lt"/>
            </a:endParaRPr>
          </a:p>
          <a:p>
            <a:pPr marL="0" indent="0">
              <a:buNone/>
            </a:pPr>
            <a:r>
              <a:rPr lang="en-US" sz="2750" b="1"/>
              <a:t>If you are unsuccessful at being promoted to Full you must wait for a certain amount of time before being nominated for review again. </a:t>
            </a:r>
            <a:endParaRPr lang="en-US" sz="2750" b="1">
              <a:cs typeface="Calibri"/>
            </a:endParaRPr>
          </a:p>
          <a:p>
            <a:pPr marL="457200" lvl="1" indent="0">
              <a:buNone/>
            </a:pPr>
            <a:br>
              <a:rPr lang="en-US" sz="2350"/>
            </a:br>
            <a:endParaRPr lang="en-US" sz="2350">
              <a:cs typeface="Calibri" panose="020F0502020204030204"/>
            </a:endParaRPr>
          </a:p>
          <a:p>
            <a:pPr marL="0" indent="0">
              <a:buNone/>
            </a:pPr>
            <a:r>
              <a:rPr lang="en-US" sz="2750" b="1"/>
              <a:t>There is a university-wide formula for what excellence in teaching, research, and service are.</a:t>
            </a:r>
            <a:r>
              <a:rPr lang="en-US" sz="2750" b="1">
                <a:solidFill>
                  <a:schemeClr val="accent1"/>
                </a:solidFill>
              </a:rPr>
              <a:t> </a:t>
            </a:r>
            <a:endParaRPr lang="en-US" sz="2750" b="1">
              <a:solidFill>
                <a:schemeClr val="accent1"/>
              </a:solidFill>
              <a:cs typeface="Calibri"/>
            </a:endParaRPr>
          </a:p>
          <a:p>
            <a:pPr marL="685165" lvl="1" indent="-227965"/>
            <a:endParaRPr lang="en-US" sz="2350">
              <a:cs typeface="Calibri"/>
            </a:endParaRPr>
          </a:p>
        </p:txBody>
      </p:sp>
      <p:pic>
        <p:nvPicPr>
          <p:cNvPr id="4" name="Picture 3" descr="Text&#10;&#10;Description automatically generated with low confidence">
            <a:extLst>
              <a:ext uri="{FF2B5EF4-FFF2-40B4-BE49-F238E27FC236}">
                <a16:creationId xmlns:a16="http://schemas.microsoft.com/office/drawing/2014/main" id="{8E386823-D041-3C45-86E6-F4535CAC2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438" y="6055045"/>
            <a:ext cx="1818960" cy="631939"/>
          </a:xfrm>
          <a:prstGeom prst="rect">
            <a:avLst/>
          </a:prstGeom>
        </p:spPr>
      </p:pic>
      <p:pic>
        <p:nvPicPr>
          <p:cNvPr id="1026" name="Picture 2" descr="Myth Buster: Machine Learning Edition. | by SUMEET LENKA | Analytics Vidhya  | Medium">
            <a:extLst>
              <a:ext uri="{FF2B5EF4-FFF2-40B4-BE49-F238E27FC236}">
                <a16:creationId xmlns:a16="http://schemas.microsoft.com/office/drawing/2014/main" id="{81FC5DE3-66D6-F54D-BC37-EA291F21D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4660" y="171016"/>
            <a:ext cx="2512601" cy="1260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3E4CE0-589F-374A-B5F6-9EF78690A638}"/>
              </a:ext>
            </a:extLst>
          </p:cNvPr>
          <p:cNvSpPr txBox="1"/>
          <p:nvPr/>
        </p:nvSpPr>
        <p:spPr>
          <a:xfrm>
            <a:off x="235225" y="1197521"/>
            <a:ext cx="367748" cy="646331"/>
          </a:xfrm>
          <a:prstGeom prst="rect">
            <a:avLst/>
          </a:prstGeom>
          <a:noFill/>
        </p:spPr>
        <p:txBody>
          <a:bodyPr wrap="square" rtlCol="0">
            <a:spAutoFit/>
          </a:bodyPr>
          <a:lstStyle/>
          <a:p>
            <a:r>
              <a:rPr lang="en-US" sz="3600" b="1">
                <a:solidFill>
                  <a:schemeClr val="accent2"/>
                </a:solidFill>
              </a:rPr>
              <a:t>X</a:t>
            </a:r>
          </a:p>
        </p:txBody>
      </p:sp>
      <p:sp>
        <p:nvSpPr>
          <p:cNvPr id="7" name="TextBox 6">
            <a:extLst>
              <a:ext uri="{FF2B5EF4-FFF2-40B4-BE49-F238E27FC236}">
                <a16:creationId xmlns:a16="http://schemas.microsoft.com/office/drawing/2014/main" id="{C2FF346C-6910-0048-928B-3DCC4D3971E7}"/>
              </a:ext>
            </a:extLst>
          </p:cNvPr>
          <p:cNvSpPr txBox="1"/>
          <p:nvPr/>
        </p:nvSpPr>
        <p:spPr>
          <a:xfrm>
            <a:off x="262596" y="2338197"/>
            <a:ext cx="367748" cy="646331"/>
          </a:xfrm>
          <a:prstGeom prst="rect">
            <a:avLst/>
          </a:prstGeom>
          <a:noFill/>
        </p:spPr>
        <p:txBody>
          <a:bodyPr wrap="square" rtlCol="0">
            <a:spAutoFit/>
          </a:bodyPr>
          <a:lstStyle/>
          <a:p>
            <a:r>
              <a:rPr lang="en-US" sz="3600" b="1">
                <a:solidFill>
                  <a:schemeClr val="accent2"/>
                </a:solidFill>
              </a:rPr>
              <a:t>X</a:t>
            </a:r>
          </a:p>
        </p:txBody>
      </p:sp>
      <p:sp>
        <p:nvSpPr>
          <p:cNvPr id="8" name="TextBox 7">
            <a:extLst>
              <a:ext uri="{FF2B5EF4-FFF2-40B4-BE49-F238E27FC236}">
                <a16:creationId xmlns:a16="http://schemas.microsoft.com/office/drawing/2014/main" id="{2E5FF579-2DFE-974B-86B3-A308B26A46D4}"/>
              </a:ext>
            </a:extLst>
          </p:cNvPr>
          <p:cNvSpPr txBox="1"/>
          <p:nvPr/>
        </p:nvSpPr>
        <p:spPr>
          <a:xfrm>
            <a:off x="262596" y="4017505"/>
            <a:ext cx="367748" cy="646331"/>
          </a:xfrm>
          <a:prstGeom prst="rect">
            <a:avLst/>
          </a:prstGeom>
          <a:noFill/>
        </p:spPr>
        <p:txBody>
          <a:bodyPr wrap="square" rtlCol="0">
            <a:spAutoFit/>
          </a:bodyPr>
          <a:lstStyle/>
          <a:p>
            <a:r>
              <a:rPr lang="en-US" sz="3600" b="1">
                <a:solidFill>
                  <a:schemeClr val="accent2"/>
                </a:solidFill>
              </a:rPr>
              <a:t>X</a:t>
            </a:r>
          </a:p>
        </p:txBody>
      </p:sp>
      <p:sp>
        <p:nvSpPr>
          <p:cNvPr id="10" name="TextBox 9">
            <a:extLst>
              <a:ext uri="{FF2B5EF4-FFF2-40B4-BE49-F238E27FC236}">
                <a16:creationId xmlns:a16="http://schemas.microsoft.com/office/drawing/2014/main" id="{634C44BD-902A-4644-AD38-4EC44AB746B0}"/>
              </a:ext>
            </a:extLst>
          </p:cNvPr>
          <p:cNvSpPr txBox="1"/>
          <p:nvPr/>
        </p:nvSpPr>
        <p:spPr>
          <a:xfrm>
            <a:off x="289968" y="5499968"/>
            <a:ext cx="367748" cy="646331"/>
          </a:xfrm>
          <a:prstGeom prst="rect">
            <a:avLst/>
          </a:prstGeom>
          <a:noFill/>
        </p:spPr>
        <p:txBody>
          <a:bodyPr wrap="square" rtlCol="0">
            <a:spAutoFit/>
          </a:bodyPr>
          <a:lstStyle/>
          <a:p>
            <a:r>
              <a:rPr lang="en-US" sz="3600" b="1">
                <a:solidFill>
                  <a:schemeClr val="accent2"/>
                </a:solidFill>
              </a:rPr>
              <a:t>X</a:t>
            </a:r>
          </a:p>
        </p:txBody>
      </p:sp>
      <p:pic>
        <p:nvPicPr>
          <p:cNvPr id="6" name="Picture 10">
            <a:extLst>
              <a:ext uri="{FF2B5EF4-FFF2-40B4-BE49-F238E27FC236}">
                <a16:creationId xmlns:a16="http://schemas.microsoft.com/office/drawing/2014/main" id="{4E67D3FB-BB9E-4890-84EF-F839E634092E}"/>
              </a:ext>
            </a:extLst>
          </p:cNvPr>
          <p:cNvPicPr>
            <a:picLocks noChangeAspect="1"/>
          </p:cNvPicPr>
          <p:nvPr/>
        </p:nvPicPr>
        <p:blipFill>
          <a:blip r:embed="rId5"/>
          <a:stretch>
            <a:fillRect/>
          </a:stretch>
        </p:blipFill>
        <p:spPr>
          <a:xfrm flipH="1">
            <a:off x="308431" y="1362319"/>
            <a:ext cx="699373" cy="703607"/>
          </a:xfrm>
          <a:prstGeom prst="rect">
            <a:avLst/>
          </a:prstGeom>
        </p:spPr>
      </p:pic>
      <p:pic>
        <p:nvPicPr>
          <p:cNvPr id="12" name="Picture 10" descr="Logo, icon&#10;&#10;Description automatically generated">
            <a:extLst>
              <a:ext uri="{FF2B5EF4-FFF2-40B4-BE49-F238E27FC236}">
                <a16:creationId xmlns:a16="http://schemas.microsoft.com/office/drawing/2014/main" id="{EE2C1E8D-B298-454D-807B-A71AB85C970A}"/>
              </a:ext>
            </a:extLst>
          </p:cNvPr>
          <p:cNvPicPr>
            <a:picLocks noChangeAspect="1"/>
          </p:cNvPicPr>
          <p:nvPr/>
        </p:nvPicPr>
        <p:blipFill>
          <a:blip r:embed="rId5"/>
          <a:stretch>
            <a:fillRect/>
          </a:stretch>
        </p:blipFill>
        <p:spPr>
          <a:xfrm flipH="1">
            <a:off x="308584" y="2393595"/>
            <a:ext cx="699373" cy="703607"/>
          </a:xfrm>
          <a:prstGeom prst="rect">
            <a:avLst/>
          </a:prstGeom>
        </p:spPr>
      </p:pic>
      <p:pic>
        <p:nvPicPr>
          <p:cNvPr id="13" name="Picture 10" descr="Logo, icon&#10;&#10;Description automatically generated">
            <a:extLst>
              <a:ext uri="{FF2B5EF4-FFF2-40B4-BE49-F238E27FC236}">
                <a16:creationId xmlns:a16="http://schemas.microsoft.com/office/drawing/2014/main" id="{EC21972C-69E9-4F15-8C2B-741F2A13E581}"/>
              </a:ext>
            </a:extLst>
          </p:cNvPr>
          <p:cNvPicPr>
            <a:picLocks noChangeAspect="1"/>
          </p:cNvPicPr>
          <p:nvPr/>
        </p:nvPicPr>
        <p:blipFill>
          <a:blip r:embed="rId5"/>
          <a:stretch>
            <a:fillRect/>
          </a:stretch>
        </p:blipFill>
        <p:spPr>
          <a:xfrm flipH="1">
            <a:off x="265995" y="4062025"/>
            <a:ext cx="699373" cy="703607"/>
          </a:xfrm>
          <a:prstGeom prst="rect">
            <a:avLst/>
          </a:prstGeom>
        </p:spPr>
      </p:pic>
      <p:pic>
        <p:nvPicPr>
          <p:cNvPr id="14" name="Picture 10" descr="Logo, icon&#10;&#10;Description automatically generated">
            <a:extLst>
              <a:ext uri="{FF2B5EF4-FFF2-40B4-BE49-F238E27FC236}">
                <a16:creationId xmlns:a16="http://schemas.microsoft.com/office/drawing/2014/main" id="{029B2B7A-1BBC-4747-A868-509E0C865205}"/>
              </a:ext>
            </a:extLst>
          </p:cNvPr>
          <p:cNvPicPr>
            <a:picLocks noChangeAspect="1"/>
          </p:cNvPicPr>
          <p:nvPr/>
        </p:nvPicPr>
        <p:blipFill>
          <a:blip r:embed="rId5"/>
          <a:stretch>
            <a:fillRect/>
          </a:stretch>
        </p:blipFill>
        <p:spPr>
          <a:xfrm flipH="1">
            <a:off x="257415" y="5571573"/>
            <a:ext cx="699373" cy="703607"/>
          </a:xfrm>
          <a:prstGeom prst="rect">
            <a:avLst/>
          </a:prstGeom>
        </p:spPr>
      </p:pic>
    </p:spTree>
    <p:extLst>
      <p:ext uri="{BB962C8B-B14F-4D97-AF65-F5344CB8AC3E}">
        <p14:creationId xmlns:p14="http://schemas.microsoft.com/office/powerpoint/2010/main" val="137484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E27C51-CB3F-B74A-AC39-8007A52B55E2}"/>
              </a:ext>
            </a:extLst>
          </p:cNvPr>
          <p:cNvSpPr>
            <a:spLocks noGrp="1"/>
          </p:cNvSpPr>
          <p:nvPr>
            <p:ph type="title"/>
          </p:nvPr>
        </p:nvSpPr>
        <p:spPr>
          <a:xfrm>
            <a:off x="1181924" y="948319"/>
            <a:ext cx="3694332" cy="1499616"/>
          </a:xfrm>
        </p:spPr>
        <p:txBody>
          <a:bodyPr vert="horz" lIns="91440" tIns="45720" rIns="91440" bIns="45720" rtlCol="0" anchor="b">
            <a:normAutofit/>
          </a:bodyPr>
          <a:lstStyle/>
          <a:p>
            <a:pPr defTabSz="914400"/>
            <a:r>
              <a:rPr lang="en-US" sz="3300" b="1">
                <a:solidFill>
                  <a:schemeClr val="accent1"/>
                </a:solidFill>
              </a:rPr>
              <a:t>Penn State </a:t>
            </a:r>
            <a:br>
              <a:rPr lang="en-US" sz="3300" b="1">
                <a:solidFill>
                  <a:schemeClr val="accent1"/>
                </a:solidFill>
              </a:rPr>
            </a:br>
            <a:r>
              <a:rPr lang="en-US" sz="3300" b="1">
                <a:solidFill>
                  <a:schemeClr val="accent1"/>
                </a:solidFill>
              </a:rPr>
              <a:t>Rank Data </a:t>
            </a:r>
            <a:br>
              <a:rPr lang="en-US" sz="3300" b="1">
                <a:solidFill>
                  <a:schemeClr val="accent1"/>
                </a:solidFill>
              </a:rPr>
            </a:br>
            <a:r>
              <a:rPr lang="en-US" sz="1600" b="1">
                <a:solidFill>
                  <a:schemeClr val="accent1"/>
                </a:solidFill>
              </a:rPr>
              <a:t>(Number of faculty by rank in fall semesters, 2018-2021)</a:t>
            </a:r>
          </a:p>
        </p:txBody>
      </p:sp>
      <p:sp>
        <p:nvSpPr>
          <p:cNvPr id="85" name="Rectangle 8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81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443" y="73152"/>
            <a:ext cx="1178664" cy="232963"/>
            <a:chOff x="7763256" y="73152"/>
            <a:chExt cx="1178966" cy="232963"/>
          </a:xfrm>
        </p:grpSpPr>
        <p:sp>
          <p:nvSpPr>
            <p:cNvPr id="88"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Content Placeholder 10" descr="A picture containing table&#10;&#10;Description automatically generated">
            <a:extLst>
              <a:ext uri="{FF2B5EF4-FFF2-40B4-BE49-F238E27FC236}">
                <a16:creationId xmlns:a16="http://schemas.microsoft.com/office/drawing/2014/main" id="{3267269D-5958-7D46-86F6-3A11EDEF03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697" y="315475"/>
            <a:ext cx="5585487" cy="2597251"/>
          </a:xfrm>
          <a:prstGeom prst="rect">
            <a:avLst/>
          </a:prstGeom>
          <a:ln w="57150" cap="sq">
            <a:solidFill>
              <a:schemeClr val="accent1"/>
            </a:solidFill>
            <a:prstDash val="solid"/>
            <a:miter lim="800000"/>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pic>
      <p:sp>
        <p:nvSpPr>
          <p:cNvPr id="109" name="Rectangle 10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81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hart, line chart&#10;&#10;Description automatically generated">
            <a:extLst>
              <a:ext uri="{FF2B5EF4-FFF2-40B4-BE49-F238E27FC236}">
                <a16:creationId xmlns:a16="http://schemas.microsoft.com/office/drawing/2014/main" id="{A3A1749B-480A-B34C-B87E-226455DA1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92" y="3363562"/>
            <a:ext cx="5585487" cy="2597251"/>
          </a:xfrm>
          <a:prstGeom prst="rect">
            <a:avLst/>
          </a:prstGeom>
        </p:spPr>
        <p:style>
          <a:lnRef idx="2">
            <a:schemeClr val="accent1"/>
          </a:lnRef>
          <a:fillRef idx="1">
            <a:schemeClr val="lt1"/>
          </a:fillRef>
          <a:effectRef idx="0">
            <a:schemeClr val="accent1"/>
          </a:effectRef>
          <a:fontRef idx="minor">
            <a:schemeClr val="dk1"/>
          </a:fontRef>
        </p:style>
      </p:pic>
      <p:pic>
        <p:nvPicPr>
          <p:cNvPr id="13" name="Picture 12" descr="Chart, line chart&#10;&#10;Description automatically generated">
            <a:extLst>
              <a:ext uri="{FF2B5EF4-FFF2-40B4-BE49-F238E27FC236}">
                <a16:creationId xmlns:a16="http://schemas.microsoft.com/office/drawing/2014/main" id="{5FB6E345-42A7-AE47-B10D-64260AE21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234" y="3363562"/>
            <a:ext cx="5585487" cy="2597251"/>
          </a:xfrm>
          <a:prstGeom prst="rect">
            <a:avLst/>
          </a:prstGeom>
        </p:spPr>
        <p:style>
          <a:lnRef idx="2">
            <a:schemeClr val="accent1"/>
          </a:lnRef>
          <a:fillRef idx="1">
            <a:schemeClr val="lt1"/>
          </a:fillRef>
          <a:effectRef idx="0">
            <a:schemeClr val="accent1"/>
          </a:effectRef>
          <a:fontRef idx="minor">
            <a:schemeClr val="dk1"/>
          </a:fontRef>
        </p:style>
      </p:pic>
      <p:sp>
        <p:nvSpPr>
          <p:cNvPr id="23" name="TextBox 22">
            <a:extLst>
              <a:ext uri="{FF2B5EF4-FFF2-40B4-BE49-F238E27FC236}">
                <a16:creationId xmlns:a16="http://schemas.microsoft.com/office/drawing/2014/main" id="{AE77BBCC-968B-8B4A-B8F4-7C00982ED706}"/>
              </a:ext>
            </a:extLst>
          </p:cNvPr>
          <p:cNvSpPr txBox="1"/>
          <p:nvPr/>
        </p:nvSpPr>
        <p:spPr>
          <a:xfrm>
            <a:off x="3541751" y="3745033"/>
            <a:ext cx="2262701" cy="292388"/>
          </a:xfrm>
          <a:prstGeom prst="rect">
            <a:avLst/>
          </a:prstGeom>
          <a:solidFill>
            <a:schemeClr val="bg1"/>
          </a:solidFill>
        </p:spPr>
        <p:txBody>
          <a:bodyPr wrap="square" rtlCol="0">
            <a:spAutoFit/>
          </a:bodyPr>
          <a:lstStyle/>
          <a:p>
            <a:r>
              <a:rPr lang="en-US" sz="1300"/>
              <a:t>College of Medicine by Rank</a:t>
            </a:r>
          </a:p>
        </p:txBody>
      </p:sp>
      <p:pic>
        <p:nvPicPr>
          <p:cNvPr id="2" name="Picture 1" descr="Text&#10;&#10;Description automatically generated with low confidence">
            <a:extLst>
              <a:ext uri="{FF2B5EF4-FFF2-40B4-BE49-F238E27FC236}">
                <a16:creationId xmlns:a16="http://schemas.microsoft.com/office/drawing/2014/main" id="{3EB7D9EC-AFBD-4E99-94FA-1BE058BC1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0438" y="6055045"/>
            <a:ext cx="1818960" cy="631939"/>
          </a:xfrm>
          <a:prstGeom prst="rect">
            <a:avLst/>
          </a:prstGeom>
        </p:spPr>
      </p:pic>
    </p:spTree>
    <p:extLst>
      <p:ext uri="{BB962C8B-B14F-4D97-AF65-F5344CB8AC3E}">
        <p14:creationId xmlns:p14="http://schemas.microsoft.com/office/powerpoint/2010/main" val="338283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F81AA7-8BBA-B544-BF72-21DA06C75281}"/>
              </a:ext>
            </a:extLst>
          </p:cNvPr>
          <p:cNvSpPr txBox="1"/>
          <p:nvPr/>
        </p:nvSpPr>
        <p:spPr>
          <a:xfrm>
            <a:off x="1007921" y="174032"/>
            <a:ext cx="10172981" cy="111184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b="1" i="1" kern="1200">
                <a:solidFill>
                  <a:schemeClr val="tx1"/>
                </a:solidFill>
                <a:latin typeface="+mj-lt"/>
                <a:ea typeface="+mj-ea"/>
                <a:cs typeface="+mj-cs"/>
              </a:rPr>
              <a:t>When should I consider going up?</a:t>
            </a:r>
          </a:p>
        </p:txBody>
      </p:sp>
      <p:sp>
        <p:nvSpPr>
          <p:cNvPr id="4" name="TextBox 3">
            <a:extLst>
              <a:ext uri="{FF2B5EF4-FFF2-40B4-BE49-F238E27FC236}">
                <a16:creationId xmlns:a16="http://schemas.microsoft.com/office/drawing/2014/main" id="{F43FF8B7-E0B1-F543-B24A-E29D57DDF30A}"/>
              </a:ext>
            </a:extLst>
          </p:cNvPr>
          <p:cNvSpPr txBox="1"/>
          <p:nvPr/>
        </p:nvSpPr>
        <p:spPr>
          <a:xfrm>
            <a:off x="1236522" y="6264128"/>
            <a:ext cx="10172980" cy="767904"/>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800"/>
              <a:t>Bichsel, J.; Li, J.; Pritchard, A.; &amp; McChesney, J. (2018). Faculty in Higher Education Report: Key Findings, Trends, and Comprehensive Tables for Tenure-Track, Non-Tenure Teaching, and Non-Tenure Research Faculty; Academic Department Heads; and Adjunct Faculty at Four-Year Institutions for the 2017-18 Academic Year (Research Report). CUPA-HR.</a:t>
            </a:r>
          </a:p>
        </p:txBody>
      </p:sp>
      <p:pic>
        <p:nvPicPr>
          <p:cNvPr id="3" name="Picture 2" descr="Chart, histogram&#10;&#10;Description automatically generated">
            <a:extLst>
              <a:ext uri="{FF2B5EF4-FFF2-40B4-BE49-F238E27FC236}">
                <a16:creationId xmlns:a16="http://schemas.microsoft.com/office/drawing/2014/main" id="{EE865B77-248C-E54F-BD3E-542697BF1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27" y="1650157"/>
            <a:ext cx="8497477" cy="4843560"/>
          </a:xfrm>
          <a:prstGeom prst="rect">
            <a:avLst/>
          </a:prstGeom>
        </p:spPr>
      </p:pic>
      <p:pic>
        <p:nvPicPr>
          <p:cNvPr id="2" name="Picture 1" descr="Text&#10;&#10;Description automatically generated with low confidence">
            <a:extLst>
              <a:ext uri="{FF2B5EF4-FFF2-40B4-BE49-F238E27FC236}">
                <a16:creationId xmlns:a16="http://schemas.microsoft.com/office/drawing/2014/main" id="{2C8CB954-B8F1-44A3-927B-31B9907D1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0438" y="6055045"/>
            <a:ext cx="1818960" cy="631939"/>
          </a:xfrm>
          <a:prstGeom prst="rect">
            <a:avLst/>
          </a:prstGeom>
        </p:spPr>
      </p:pic>
      <p:sp>
        <p:nvSpPr>
          <p:cNvPr id="8" name="Rectangle 7">
            <a:extLst>
              <a:ext uri="{FF2B5EF4-FFF2-40B4-BE49-F238E27FC236}">
                <a16:creationId xmlns:a16="http://schemas.microsoft.com/office/drawing/2014/main" id="{A8D40CDF-626F-4C6C-BC99-A66744609D7D}"/>
              </a:ext>
            </a:extLst>
          </p:cNvPr>
          <p:cNvSpPr/>
          <p:nvPr/>
        </p:nvSpPr>
        <p:spPr>
          <a:xfrm>
            <a:off x="1440250" y="2670660"/>
            <a:ext cx="1898606" cy="1369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A8D40CDF-626F-4C6C-BC99-A66744609D7D}"/>
              </a:ext>
            </a:extLst>
          </p:cNvPr>
          <p:cNvSpPr/>
          <p:nvPr/>
        </p:nvSpPr>
        <p:spPr>
          <a:xfrm>
            <a:off x="1414334" y="4615811"/>
            <a:ext cx="1898606" cy="1369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296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DBEB-47B4-1748-90EC-552831F8BDE1}"/>
              </a:ext>
            </a:extLst>
          </p:cNvPr>
          <p:cNvSpPr>
            <a:spLocks noGrp="1"/>
          </p:cNvSpPr>
          <p:nvPr>
            <p:ph type="title"/>
          </p:nvPr>
        </p:nvSpPr>
        <p:spPr>
          <a:xfrm>
            <a:off x="4964136" y="629268"/>
            <a:ext cx="6584776" cy="1286160"/>
          </a:xfrm>
        </p:spPr>
        <p:txBody>
          <a:bodyPr anchor="b">
            <a:normAutofit/>
          </a:bodyPr>
          <a:lstStyle/>
          <a:p>
            <a:r>
              <a:rPr lang="en-US" sz="4100"/>
              <a:t>What if there aren’t </a:t>
            </a:r>
            <a:br>
              <a:rPr lang="en-US" sz="4100"/>
            </a:br>
            <a:r>
              <a:rPr lang="en-US" sz="4100"/>
              <a:t>enough full professors…?</a:t>
            </a:r>
            <a:endParaRPr lang="en-US" sz="4100" b="1"/>
          </a:p>
        </p:txBody>
      </p:sp>
      <p:pic>
        <p:nvPicPr>
          <p:cNvPr id="50" name="Picture 50">
            <a:extLst>
              <a:ext uri="{FF2B5EF4-FFF2-40B4-BE49-F238E27FC236}">
                <a16:creationId xmlns:a16="http://schemas.microsoft.com/office/drawing/2014/main" id="{7D136655-4CAB-4910-AA39-BA895258E0D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447" r="26445" b="-1"/>
          <a:stretch/>
        </p:blipFill>
        <p:spPr>
          <a:xfrm>
            <a:off x="20" y="10"/>
            <a:ext cx="4634363" cy="6857990"/>
          </a:xfrm>
          <a:prstGeom prst="rect">
            <a:avLst/>
          </a:prstGeom>
          <a:effectLst/>
        </p:spPr>
      </p:pic>
      <p:cxnSp>
        <p:nvCxnSpPr>
          <p:cNvPr id="182" name="Straight Connector 17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79610" y="2115117"/>
            <a:ext cx="6307717" cy="0"/>
          </a:xfrm>
          <a:prstGeom prst="line">
            <a:avLst/>
          </a:prstGeom>
          <a:ln w="19050">
            <a:solidFill>
              <a:srgbClr val="B25037"/>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with low confidence">
            <a:extLst>
              <a:ext uri="{FF2B5EF4-FFF2-40B4-BE49-F238E27FC236}">
                <a16:creationId xmlns:a16="http://schemas.microsoft.com/office/drawing/2014/main" id="{CB423539-6EAE-4EFA-A09E-13C409C3B6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0162" y="258147"/>
            <a:ext cx="1818960" cy="631939"/>
          </a:xfrm>
          <a:prstGeom prst="rect">
            <a:avLst/>
          </a:prstGeom>
        </p:spPr>
      </p:pic>
      <p:graphicFrame>
        <p:nvGraphicFramePr>
          <p:cNvPr id="156" name="Content Placeholder 2">
            <a:extLst>
              <a:ext uri="{FF2B5EF4-FFF2-40B4-BE49-F238E27FC236}">
                <a16:creationId xmlns:a16="http://schemas.microsoft.com/office/drawing/2014/main" id="{E50A71FD-A389-436A-AF2B-1C3C3C8914F2}"/>
              </a:ext>
            </a:extLst>
          </p:cNvPr>
          <p:cNvGraphicFramePr>
            <a:graphicFrameLocks noGrp="1"/>
          </p:cNvGraphicFramePr>
          <p:nvPr>
            <p:ph idx="1"/>
            <p:extLst>
              <p:ext uri="{D42A27DB-BD31-4B8C-83A1-F6EECF244321}">
                <p14:modId xmlns:p14="http://schemas.microsoft.com/office/powerpoint/2010/main" val="571952201"/>
              </p:ext>
            </p:extLst>
          </p:nvPr>
        </p:nvGraphicFramePr>
        <p:xfrm>
          <a:off x="4964137" y="2438400"/>
          <a:ext cx="6584774" cy="37854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1" name="TextBox 50">
            <a:extLst>
              <a:ext uri="{FF2B5EF4-FFF2-40B4-BE49-F238E27FC236}">
                <a16:creationId xmlns:a16="http://schemas.microsoft.com/office/drawing/2014/main" id="{E08AF98B-5A2B-4D2A-8B14-41B47AFB94FC}"/>
              </a:ext>
            </a:extLst>
          </p:cNvPr>
          <p:cNvSpPr txBox="1"/>
          <p:nvPr/>
        </p:nvSpPr>
        <p:spPr>
          <a:xfrm>
            <a:off x="2293679" y="6657945"/>
            <a:ext cx="2340704" cy="200055"/>
          </a:xfrm>
          <a:prstGeom prst="rect">
            <a:avLst/>
          </a:prstGeom>
          <a:solidFill>
            <a:srgbClr val="000000"/>
          </a:solidFill>
        </p:spPr>
        <p:txBody>
          <a:bodyPr wrap="none">
            <a:spAutoFit/>
          </a:bodyPr>
          <a:lstStyle/>
          <a:p>
            <a:pPr algn="r">
              <a:spcAft>
                <a:spcPts val="600"/>
              </a:spcAft>
            </a:pPr>
            <a:r>
              <a:rPr lang="en-US" sz="700">
                <a:solidFill>
                  <a:srgbClr val="4472C4"/>
                </a:solidFill>
                <a:hlinkClick r:id="rId4">
                  <a:extLst>
                    <a:ext uri="{A12FA001-AC4F-418D-AE19-62706E023703}">
                      <ahyp:hlinkClr xmlns:ahyp="http://schemas.microsoft.com/office/drawing/2018/hyperlinkcolor" val="tx"/>
                    </a:ext>
                  </a:extLst>
                </a:hlinkClick>
              </a:rPr>
              <a:t>This Photo</a:t>
            </a:r>
            <a:r>
              <a:rPr lang="en-US" sz="700">
                <a:solidFill>
                  <a:srgbClr val="4472C4"/>
                </a:solidFill>
              </a:rPr>
              <a:t> by Unknown author is licensed under </a:t>
            </a:r>
            <a:r>
              <a:rPr lang="en-US" sz="700">
                <a:solidFill>
                  <a:srgbClr val="4472C4"/>
                </a:solidFill>
                <a:hlinkClick r:id="rId11">
                  <a:extLst>
                    <a:ext uri="{A12FA001-AC4F-418D-AE19-62706E023703}">
                      <ahyp:hlinkClr xmlns:ahyp="http://schemas.microsoft.com/office/drawing/2018/hyperlinkcolor" val="tx"/>
                    </a:ext>
                  </a:extLst>
                </a:hlinkClick>
              </a:rPr>
              <a:t>CC BY-ND</a:t>
            </a:r>
            <a:r>
              <a:rPr lang="en-US" sz="700">
                <a:solidFill>
                  <a:srgbClr val="4472C4"/>
                </a:solidFill>
              </a:rPr>
              <a:t>.</a:t>
            </a:r>
          </a:p>
        </p:txBody>
      </p:sp>
    </p:spTree>
    <p:extLst>
      <p:ext uri="{BB962C8B-B14F-4D97-AF65-F5344CB8AC3E}">
        <p14:creationId xmlns:p14="http://schemas.microsoft.com/office/powerpoint/2010/main" val="66804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88825"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968282"/>
            <a:ext cx="12185650"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BA26E-C03A-034F-9D3E-C4744C6D215E}"/>
              </a:ext>
            </a:extLst>
          </p:cNvPr>
          <p:cNvSpPr>
            <a:spLocks noGrp="1"/>
          </p:cNvSpPr>
          <p:nvPr>
            <p:ph type="ctrTitle"/>
          </p:nvPr>
        </p:nvSpPr>
        <p:spPr>
          <a:xfrm>
            <a:off x="795130" y="1566473"/>
            <a:ext cx="10598565" cy="2166723"/>
          </a:xfrm>
        </p:spPr>
        <p:txBody>
          <a:bodyPr>
            <a:normAutofit/>
          </a:bodyPr>
          <a:lstStyle/>
          <a:p>
            <a:r>
              <a:rPr lang="en-US" sz="6500"/>
              <a:t>Criteria and Expectations for Seeking Promotion</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3169" y="3894594"/>
            <a:ext cx="274248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85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FBF596-E02F-464C-8F67-BEB800E9F99B}"/>
              </a:ext>
            </a:extLst>
          </p:cNvPr>
          <p:cNvSpPr txBox="1"/>
          <p:nvPr/>
        </p:nvSpPr>
        <p:spPr>
          <a:xfrm>
            <a:off x="1912969" y="365125"/>
            <a:ext cx="10007482"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a:latin typeface="+mj-lt"/>
                <a:ea typeface="+mj-ea"/>
                <a:cs typeface="+mj-cs"/>
              </a:rPr>
              <a:t>Definition of Rank at Penn State (AC </a:t>
            </a:r>
            <a:r>
              <a:rPr lang="en-US" sz="4400">
                <a:latin typeface="+mj-lt"/>
                <a:ea typeface="+mj-ea"/>
                <a:cs typeface="+mj-cs"/>
              </a:rPr>
              <a:t>21</a:t>
            </a:r>
            <a:r>
              <a:rPr lang="en-US" sz="4400" kern="1200">
                <a:latin typeface="+mj-lt"/>
                <a:ea typeface="+mj-ea"/>
                <a:cs typeface="+mj-cs"/>
              </a:rPr>
              <a:t>)</a:t>
            </a:r>
          </a:p>
        </p:txBody>
      </p:sp>
      <p:pic>
        <p:nvPicPr>
          <p:cNvPr id="69" name="Graphic 68" descr="Closed Caption">
            <a:extLst>
              <a:ext uri="{FF2B5EF4-FFF2-40B4-BE49-F238E27FC236}">
                <a16:creationId xmlns:a16="http://schemas.microsoft.com/office/drawing/2014/main" id="{4BEDA714-FF32-4CB8-BBE1-42828B97B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981" y="570825"/>
            <a:ext cx="914162" cy="914162"/>
          </a:xfrm>
          <a:prstGeom prst="rect">
            <a:avLst/>
          </a:prstGeom>
        </p:spPr>
      </p:pic>
      <p:sp>
        <p:nvSpPr>
          <p:cNvPr id="7" name="Rectangle 6">
            <a:extLst>
              <a:ext uri="{FF2B5EF4-FFF2-40B4-BE49-F238E27FC236}">
                <a16:creationId xmlns:a16="http://schemas.microsoft.com/office/drawing/2014/main" id="{6BF2C1BB-1927-3E46-93C3-445649FCFB5B}"/>
              </a:ext>
            </a:extLst>
          </p:cNvPr>
          <p:cNvSpPr/>
          <p:nvPr/>
        </p:nvSpPr>
        <p:spPr>
          <a:xfrm>
            <a:off x="216131" y="1484988"/>
            <a:ext cx="11704320" cy="537301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a:latin typeface="Helvetica" pitchFamily="2" charset="0"/>
            </a:endParaRPr>
          </a:p>
          <a:p>
            <a:pPr defTabSz="914400">
              <a:lnSpc>
                <a:spcPct val="90000"/>
              </a:lnSpc>
              <a:spcAft>
                <a:spcPts val="600"/>
              </a:spcAft>
            </a:pPr>
            <a:br>
              <a:rPr lang="en-US" sz="3200">
                <a:latin typeface="+mj-lt"/>
              </a:rPr>
            </a:br>
            <a:r>
              <a:rPr lang="en-US" sz="3200">
                <a:latin typeface="+mj-lt"/>
              </a:rPr>
              <a:t> </a:t>
            </a:r>
          </a:p>
          <a:p>
            <a:pPr defTabSz="914400">
              <a:lnSpc>
                <a:spcPct val="90000"/>
              </a:lnSpc>
              <a:spcAft>
                <a:spcPts val="600"/>
              </a:spcAft>
            </a:pPr>
            <a:br>
              <a:rPr lang="en-US" sz="3200" u="sng">
                <a:latin typeface="+mj-lt"/>
              </a:rPr>
            </a:br>
            <a:endParaRPr lang="en-US" sz="3200">
              <a:latin typeface="+mj-lt"/>
            </a:endParaRPr>
          </a:p>
        </p:txBody>
      </p:sp>
      <p:sp>
        <p:nvSpPr>
          <p:cNvPr id="24" name="TextBox 23">
            <a:extLst>
              <a:ext uri="{FF2B5EF4-FFF2-40B4-BE49-F238E27FC236}">
                <a16:creationId xmlns:a16="http://schemas.microsoft.com/office/drawing/2014/main" id="{FFE8B4E4-05F7-0B45-9573-04EF674C116A}"/>
              </a:ext>
            </a:extLst>
          </p:cNvPr>
          <p:cNvSpPr txBox="1"/>
          <p:nvPr/>
        </p:nvSpPr>
        <p:spPr>
          <a:xfrm>
            <a:off x="517585" y="2463334"/>
            <a:ext cx="3503410" cy="3016210"/>
          </a:xfrm>
          <a:prstGeom prst="rect">
            <a:avLst/>
          </a:prstGeom>
          <a:noFill/>
        </p:spPr>
        <p:txBody>
          <a:bodyPr wrap="square" rtlCol="0">
            <a:spAutoFit/>
          </a:bodyPr>
          <a:lstStyle/>
          <a:p>
            <a:r>
              <a:rPr lang="en-US" sz="1900"/>
              <a:t>The assistant professor should possess a </a:t>
            </a:r>
            <a:r>
              <a:rPr lang="en-US" sz="1900">
                <a:solidFill>
                  <a:srgbClr val="FF0000"/>
                </a:solidFill>
              </a:rPr>
              <a:t>terminal degree or its equivalent </a:t>
            </a:r>
            <a:r>
              <a:rPr lang="en-US" sz="1900"/>
              <a:t>in organized research or professional practice; must have </a:t>
            </a:r>
            <a:r>
              <a:rPr lang="en-US" sz="1900">
                <a:solidFill>
                  <a:srgbClr val="FF0000"/>
                </a:solidFill>
              </a:rPr>
              <a:t>demonstrated ability as a teacher or research worker</a:t>
            </a:r>
            <a:r>
              <a:rPr lang="en-US" sz="1900"/>
              <a:t>; and must have </a:t>
            </a:r>
            <a:r>
              <a:rPr lang="en-US" sz="1900">
                <a:solidFill>
                  <a:srgbClr val="FF0000"/>
                </a:solidFill>
              </a:rPr>
              <a:t>shown definite evidence of growth in scholarly, artistic, or professional achievement</a:t>
            </a:r>
            <a:r>
              <a:rPr lang="en-US" sz="1900"/>
              <a:t>.</a:t>
            </a:r>
          </a:p>
        </p:txBody>
      </p:sp>
      <p:sp>
        <p:nvSpPr>
          <p:cNvPr id="25" name="TextBox 24">
            <a:extLst>
              <a:ext uri="{FF2B5EF4-FFF2-40B4-BE49-F238E27FC236}">
                <a16:creationId xmlns:a16="http://schemas.microsoft.com/office/drawing/2014/main" id="{B3584588-5A6A-A444-9D3C-0D91760EE3FB}"/>
              </a:ext>
            </a:extLst>
          </p:cNvPr>
          <p:cNvSpPr txBox="1"/>
          <p:nvPr/>
        </p:nvSpPr>
        <p:spPr>
          <a:xfrm>
            <a:off x="4657495" y="2408349"/>
            <a:ext cx="3206346" cy="2431435"/>
          </a:xfrm>
          <a:prstGeom prst="rect">
            <a:avLst/>
          </a:prstGeom>
          <a:noFill/>
        </p:spPr>
        <p:txBody>
          <a:bodyPr wrap="square" rtlCol="0">
            <a:spAutoFit/>
          </a:bodyPr>
          <a:lstStyle/>
          <a:p>
            <a:r>
              <a:rPr lang="en-US" sz="1900"/>
              <a:t>The associate professor should possess the same qualifications as the assistant professor but </a:t>
            </a:r>
            <a:r>
              <a:rPr lang="en-US" sz="1900">
                <a:solidFill>
                  <a:srgbClr val="FF0000"/>
                </a:solidFill>
              </a:rPr>
              <a:t>must also provide evidence of an established reputation in scholarly, artistic, or professional achievement.</a:t>
            </a:r>
          </a:p>
        </p:txBody>
      </p:sp>
      <p:sp>
        <p:nvSpPr>
          <p:cNvPr id="26" name="TextBox 25">
            <a:extLst>
              <a:ext uri="{FF2B5EF4-FFF2-40B4-BE49-F238E27FC236}">
                <a16:creationId xmlns:a16="http://schemas.microsoft.com/office/drawing/2014/main" id="{D981A5C6-F9FA-C04C-A30D-A9033C105A4A}"/>
              </a:ext>
            </a:extLst>
          </p:cNvPr>
          <p:cNvSpPr txBox="1"/>
          <p:nvPr/>
        </p:nvSpPr>
        <p:spPr>
          <a:xfrm>
            <a:off x="8462356" y="2463334"/>
            <a:ext cx="3458095" cy="3600986"/>
          </a:xfrm>
          <a:prstGeom prst="rect">
            <a:avLst/>
          </a:prstGeom>
          <a:noFill/>
        </p:spPr>
        <p:txBody>
          <a:bodyPr wrap="square" lIns="91440" tIns="45720" rIns="91440" bIns="45720" rtlCol="0" anchor="t">
            <a:spAutoFit/>
          </a:bodyPr>
          <a:lstStyle/>
          <a:p>
            <a:r>
              <a:rPr lang="en-US" sz="1900"/>
              <a:t>The professor should possess the same qualifications as the associate professor but </a:t>
            </a:r>
            <a:r>
              <a:rPr lang="en-US" sz="1900" b="1">
                <a:solidFill>
                  <a:srgbClr val="009CDE"/>
                </a:solidFill>
              </a:rPr>
              <a:t>must also provide evidence of a substantial record of advanced research and/or creative work, and of leadership in their field of specialization</a:t>
            </a:r>
            <a:r>
              <a:rPr lang="en-US" sz="1900">
                <a:solidFill>
                  <a:srgbClr val="009CDE"/>
                </a:solidFill>
              </a:rPr>
              <a:t>. </a:t>
            </a:r>
            <a:r>
              <a:rPr lang="en-US" sz="1900"/>
              <a:t>This rank should be reserved for persons of </a:t>
            </a:r>
            <a:r>
              <a:rPr lang="en-US" sz="1900" b="1">
                <a:solidFill>
                  <a:srgbClr val="009CDE"/>
                </a:solidFill>
              </a:rPr>
              <a:t>proven stature in teaching and/or research</a:t>
            </a:r>
            <a:r>
              <a:rPr lang="en-US" sz="1900">
                <a:solidFill>
                  <a:srgbClr val="009CDE"/>
                </a:solidFill>
              </a:rPr>
              <a:t>.</a:t>
            </a:r>
          </a:p>
          <a:p>
            <a:endParaRPr lang="en-US" sz="1900"/>
          </a:p>
        </p:txBody>
      </p:sp>
      <p:sp>
        <p:nvSpPr>
          <p:cNvPr id="27" name="TextBox 26">
            <a:extLst>
              <a:ext uri="{FF2B5EF4-FFF2-40B4-BE49-F238E27FC236}">
                <a16:creationId xmlns:a16="http://schemas.microsoft.com/office/drawing/2014/main" id="{8D1BDBBD-4E27-444D-A4AE-F1169CDA1B2C}"/>
              </a:ext>
            </a:extLst>
          </p:cNvPr>
          <p:cNvSpPr txBox="1"/>
          <p:nvPr/>
        </p:nvSpPr>
        <p:spPr>
          <a:xfrm>
            <a:off x="569660" y="1721497"/>
            <a:ext cx="3341717" cy="553998"/>
          </a:xfrm>
          <a:prstGeom prst="rect">
            <a:avLst/>
          </a:prstGeom>
          <a:noFill/>
        </p:spPr>
        <p:txBody>
          <a:bodyPr wrap="square" rtlCol="0">
            <a:spAutoFit/>
          </a:bodyPr>
          <a:lstStyle/>
          <a:p>
            <a:r>
              <a:rPr lang="en-US" sz="3000" b="1">
                <a:solidFill>
                  <a:schemeClr val="accent1"/>
                </a:solidFill>
              </a:rPr>
              <a:t>Assistant Professor</a:t>
            </a:r>
          </a:p>
        </p:txBody>
      </p:sp>
      <p:sp>
        <p:nvSpPr>
          <p:cNvPr id="66" name="TextBox 65">
            <a:extLst>
              <a:ext uri="{FF2B5EF4-FFF2-40B4-BE49-F238E27FC236}">
                <a16:creationId xmlns:a16="http://schemas.microsoft.com/office/drawing/2014/main" id="{1742A2AE-82C7-EA4D-A325-82CD43D86990}"/>
              </a:ext>
            </a:extLst>
          </p:cNvPr>
          <p:cNvSpPr txBox="1"/>
          <p:nvPr/>
        </p:nvSpPr>
        <p:spPr>
          <a:xfrm>
            <a:off x="4650168" y="1727024"/>
            <a:ext cx="3341716" cy="553998"/>
          </a:xfrm>
          <a:prstGeom prst="rect">
            <a:avLst/>
          </a:prstGeom>
          <a:noFill/>
        </p:spPr>
        <p:txBody>
          <a:bodyPr wrap="square" rtlCol="0">
            <a:spAutoFit/>
          </a:bodyPr>
          <a:lstStyle/>
          <a:p>
            <a:r>
              <a:rPr lang="en-US" sz="3000" b="1">
                <a:solidFill>
                  <a:schemeClr val="accent1"/>
                </a:solidFill>
              </a:rPr>
              <a:t>Associate Professor</a:t>
            </a:r>
          </a:p>
        </p:txBody>
      </p:sp>
      <p:sp>
        <p:nvSpPr>
          <p:cNvPr id="67" name="TextBox 66">
            <a:extLst>
              <a:ext uri="{FF2B5EF4-FFF2-40B4-BE49-F238E27FC236}">
                <a16:creationId xmlns:a16="http://schemas.microsoft.com/office/drawing/2014/main" id="{73F7B198-7DF9-AD4A-8DB0-B8E5FB9B2F4A}"/>
              </a:ext>
            </a:extLst>
          </p:cNvPr>
          <p:cNvSpPr txBox="1"/>
          <p:nvPr/>
        </p:nvSpPr>
        <p:spPr>
          <a:xfrm>
            <a:off x="8462356" y="1726605"/>
            <a:ext cx="2686615" cy="553998"/>
          </a:xfrm>
          <a:prstGeom prst="rect">
            <a:avLst/>
          </a:prstGeom>
          <a:noFill/>
        </p:spPr>
        <p:txBody>
          <a:bodyPr wrap="square" rtlCol="0">
            <a:spAutoFit/>
          </a:bodyPr>
          <a:lstStyle/>
          <a:p>
            <a:r>
              <a:rPr lang="en-US" sz="3000" b="1">
                <a:solidFill>
                  <a:schemeClr val="accent1"/>
                </a:solidFill>
              </a:rPr>
              <a:t>Professor</a:t>
            </a:r>
          </a:p>
        </p:txBody>
      </p:sp>
      <p:cxnSp>
        <p:nvCxnSpPr>
          <p:cNvPr id="31" name="Straight Connector 30">
            <a:extLst>
              <a:ext uri="{FF2B5EF4-FFF2-40B4-BE49-F238E27FC236}">
                <a16:creationId xmlns:a16="http://schemas.microsoft.com/office/drawing/2014/main" id="{5E20EE06-D95C-E946-B886-B4C0B3E184B2}"/>
              </a:ext>
            </a:extLst>
          </p:cNvPr>
          <p:cNvCxnSpPr>
            <a:cxnSpLocks/>
          </p:cNvCxnSpPr>
          <p:nvPr/>
        </p:nvCxnSpPr>
        <p:spPr>
          <a:xfrm>
            <a:off x="4189615" y="1721497"/>
            <a:ext cx="0" cy="4342823"/>
          </a:xfrm>
          <a:prstGeom prst="line">
            <a:avLst/>
          </a:prstGeom>
          <a:ln w="44450" cap="rnd" cmpd="thickThi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9A4F148-0FCF-A94C-98BA-9C040B43EB27}"/>
              </a:ext>
            </a:extLst>
          </p:cNvPr>
          <p:cNvCxnSpPr>
            <a:cxnSpLocks/>
          </p:cNvCxnSpPr>
          <p:nvPr/>
        </p:nvCxnSpPr>
        <p:spPr>
          <a:xfrm>
            <a:off x="8232371" y="1721497"/>
            <a:ext cx="0" cy="4342823"/>
          </a:xfrm>
          <a:prstGeom prst="line">
            <a:avLst/>
          </a:prstGeom>
          <a:ln w="44450" cap="rnd" cmpd="thickThi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with low confidence">
            <a:extLst>
              <a:ext uri="{FF2B5EF4-FFF2-40B4-BE49-F238E27FC236}">
                <a16:creationId xmlns:a16="http://schemas.microsoft.com/office/drawing/2014/main" id="{E2FC5FFE-793C-6C43-8960-CC500FB7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403" y="6064320"/>
            <a:ext cx="1818960" cy="631939"/>
          </a:xfrm>
          <a:prstGeom prst="rect">
            <a:avLst/>
          </a:prstGeom>
        </p:spPr>
      </p:pic>
    </p:spTree>
    <p:extLst>
      <p:ext uri="{BB962C8B-B14F-4D97-AF65-F5344CB8AC3E}">
        <p14:creationId xmlns:p14="http://schemas.microsoft.com/office/powerpoint/2010/main" val="2519035947"/>
      </p:ext>
    </p:extLst>
  </p:cSld>
  <p:clrMapOvr>
    <a:masterClrMapping/>
  </p:clrMapOvr>
  <mc:AlternateContent xmlns:mc="http://schemas.openxmlformats.org/markup-compatibility/2006" xmlns:p14="http://schemas.microsoft.com/office/powerpoint/2010/main">
    <mc:Choice Requires="p14">
      <p:transition p14:dur="10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4F828-0984-2941-A3AD-1E0EDD8D9E87}"/>
              </a:ext>
            </a:extLst>
          </p:cNvPr>
          <p:cNvSpPr>
            <a:spLocks noGrp="1"/>
          </p:cNvSpPr>
          <p:nvPr>
            <p:ph type="ctrTitle"/>
          </p:nvPr>
        </p:nvSpPr>
        <p:spPr>
          <a:xfrm>
            <a:off x="837980" y="1093788"/>
            <a:ext cx="10503719" cy="2967208"/>
          </a:xfrm>
        </p:spPr>
        <p:txBody>
          <a:bodyPr>
            <a:normAutofit/>
          </a:bodyPr>
          <a:lstStyle/>
          <a:p>
            <a:pPr algn="l"/>
            <a:r>
              <a:rPr lang="en-US" sz="6100"/>
              <a:t>Specific criteria and expectations for successful promotion reside </a:t>
            </a:r>
            <a:br>
              <a:rPr lang="en-US" sz="6100"/>
            </a:br>
            <a:r>
              <a:rPr lang="en-US" sz="6100"/>
              <a:t>within the units.</a:t>
            </a:r>
          </a:p>
        </p:txBody>
      </p:sp>
      <p:sp>
        <p:nvSpPr>
          <p:cNvPr id="3" name="Subtitle 2">
            <a:extLst>
              <a:ext uri="{FF2B5EF4-FFF2-40B4-BE49-F238E27FC236}">
                <a16:creationId xmlns:a16="http://schemas.microsoft.com/office/drawing/2014/main" id="{12122687-9D1D-9342-AC69-440A2C5FDBC5}"/>
              </a:ext>
            </a:extLst>
          </p:cNvPr>
          <p:cNvSpPr>
            <a:spLocks noGrp="1"/>
          </p:cNvSpPr>
          <p:nvPr>
            <p:ph type="subTitle" idx="1"/>
          </p:nvPr>
        </p:nvSpPr>
        <p:spPr>
          <a:xfrm>
            <a:off x="837980" y="4422239"/>
            <a:ext cx="10506767" cy="1038225"/>
          </a:xfrm>
        </p:spPr>
        <p:txBody>
          <a:bodyPr>
            <a:noAutofit/>
          </a:bodyPr>
          <a:lstStyle/>
          <a:p>
            <a:pPr algn="r"/>
            <a:r>
              <a:rPr lang="en-US" sz="2200"/>
              <a:t>Speak with academic unit leaders.</a:t>
            </a:r>
          </a:p>
          <a:p>
            <a:pPr algn="r"/>
            <a:r>
              <a:rPr lang="en-US" sz="2200"/>
              <a:t>Speak with recently promoted faculty members.</a:t>
            </a:r>
          </a:p>
          <a:p>
            <a:pPr algn="r"/>
            <a:r>
              <a:rPr lang="en-US" sz="2200"/>
              <a:t>“Shop around” your materials and ask for advice.</a:t>
            </a:r>
          </a:p>
          <a:p>
            <a:pPr algn="r"/>
            <a:r>
              <a:rPr lang="en-US" sz="2200"/>
              <a:t>Take the feedback you receive in annual reviews seriously.</a:t>
            </a:r>
          </a:p>
          <a:p>
            <a:pPr algn="r"/>
            <a:r>
              <a:rPr lang="en-US" sz="2200"/>
              <a:t>Ensure your academic unit leader knows you are interested in promotion. </a:t>
            </a:r>
          </a:p>
        </p:txBody>
      </p:sp>
      <p:sp>
        <p:nvSpPr>
          <p:cNvPr id="31"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028" y="4331166"/>
            <a:ext cx="105037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4441" y="2349353"/>
            <a:ext cx="54864" cy="39457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ext&#10;&#10;Description automatically generated with low confidence">
            <a:extLst>
              <a:ext uri="{FF2B5EF4-FFF2-40B4-BE49-F238E27FC236}">
                <a16:creationId xmlns:a16="http://schemas.microsoft.com/office/drawing/2014/main" id="{5237BEAC-27E6-471C-8D7F-FBD90F38C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48" y="6030434"/>
            <a:ext cx="1818960" cy="631939"/>
          </a:xfrm>
          <a:prstGeom prst="rect">
            <a:avLst/>
          </a:prstGeom>
        </p:spPr>
      </p:pic>
    </p:spTree>
    <p:extLst>
      <p:ext uri="{BB962C8B-B14F-4D97-AF65-F5344CB8AC3E}">
        <p14:creationId xmlns:p14="http://schemas.microsoft.com/office/powerpoint/2010/main" val="65417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37" y="450221"/>
            <a:ext cx="899535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AB5FC5-A1CE-4129-B2FD-A6E212945A44}"/>
              </a:ext>
            </a:extLst>
          </p:cNvPr>
          <p:cNvSpPr>
            <a:spLocks noGrp="1"/>
          </p:cNvSpPr>
          <p:nvPr>
            <p:ph type="ctrTitle"/>
          </p:nvPr>
        </p:nvSpPr>
        <p:spPr>
          <a:xfrm>
            <a:off x="1100382" y="1111086"/>
            <a:ext cx="7688101" cy="2623885"/>
          </a:xfrm>
        </p:spPr>
        <p:txBody>
          <a:bodyPr anchor="ctr">
            <a:normAutofit/>
          </a:bodyPr>
          <a:lstStyle/>
          <a:p>
            <a:pPr algn="l"/>
            <a:r>
              <a:rPr lang="en-US" sz="6000" b="1">
                <a:solidFill>
                  <a:srgbClr val="FFFFFF"/>
                </a:solidFill>
              </a:rPr>
              <a:t>Transitioning from Associate to Full in a Tenured Faculty Position</a:t>
            </a:r>
            <a:endParaRPr lang="en-US" sz="6000">
              <a:solidFill>
                <a:srgbClr val="FFFFFF"/>
              </a:solidFill>
            </a:endParaRPr>
          </a:p>
        </p:txBody>
      </p:sp>
      <p:sp>
        <p:nvSpPr>
          <p:cNvPr id="45" name="Rectangle 44">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 y="4521269"/>
            <a:ext cx="11274664"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7B2F9C7-A537-410F-9BB7-9C92F2A3CB58}"/>
              </a:ext>
            </a:extLst>
          </p:cNvPr>
          <p:cNvSpPr>
            <a:spLocks noGrp="1"/>
          </p:cNvSpPr>
          <p:nvPr>
            <p:ph type="subTitle" idx="1"/>
          </p:nvPr>
        </p:nvSpPr>
        <p:spPr>
          <a:xfrm>
            <a:off x="1079217" y="4843002"/>
            <a:ext cx="10010073" cy="1234345"/>
          </a:xfrm>
        </p:spPr>
        <p:txBody>
          <a:bodyPr anchor="ctr">
            <a:normAutofit fontScale="92500" lnSpcReduction="20000"/>
          </a:bodyPr>
          <a:lstStyle/>
          <a:p>
            <a:pPr algn="l"/>
            <a:r>
              <a:rPr lang="en-US" sz="2600" b="1">
                <a:solidFill>
                  <a:schemeClr val="accent1"/>
                </a:solidFill>
              </a:rPr>
              <a:t>Promotion and Tenure Workshop Series</a:t>
            </a:r>
          </a:p>
          <a:p>
            <a:pPr algn="l"/>
            <a:r>
              <a:rPr lang="en-US" sz="1400">
                <a:solidFill>
                  <a:srgbClr val="1B1B1B"/>
                </a:solidFill>
              </a:rPr>
              <a:t>Ann Clements, Ph.D. Assistant Vice Provost of faculty Affairs – Faculty Development</a:t>
            </a:r>
          </a:p>
          <a:p>
            <a:pPr algn="l"/>
            <a:r>
              <a:rPr lang="en-US" sz="1400">
                <a:solidFill>
                  <a:srgbClr val="1B1B1B"/>
                </a:solidFill>
                <a:ea typeface="+mn-lt"/>
                <a:cs typeface="+mn-lt"/>
              </a:rPr>
              <a:t>Kathy Bieschke, Ph.D., Vice Provost of Faculty Affairs</a:t>
            </a:r>
            <a:endParaRPr lang="en-US" sz="1400">
              <a:ea typeface="+mn-lt"/>
              <a:cs typeface="+mn-lt"/>
            </a:endParaRPr>
          </a:p>
          <a:p>
            <a:pPr algn="l"/>
            <a:r>
              <a:rPr lang="en-US" sz="1400">
                <a:solidFill>
                  <a:srgbClr val="1B1B1B"/>
                </a:solidFill>
                <a:ea typeface="+mn-lt"/>
                <a:cs typeface="+mn-lt"/>
              </a:rPr>
              <a:t>Abby Diehl, Ph.D. Assistant Vice Provost of Faculty Affairs</a:t>
            </a:r>
            <a:endParaRPr lang="en-US"/>
          </a:p>
        </p:txBody>
      </p:sp>
      <p:sp>
        <p:nvSpPr>
          <p:cNvPr id="47" name="Rectangle 4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39" y="450221"/>
            <a:ext cx="2114905" cy="1890204"/>
          </a:xfrm>
          <a:prstGeom prst="rect">
            <a:avLst/>
          </a:prstGeom>
          <a:solidFill>
            <a:srgbClr val="3B516D">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Text&#10;&#10;Description automatically generated with low confidence">
            <a:extLst>
              <a:ext uri="{FF2B5EF4-FFF2-40B4-BE49-F238E27FC236}">
                <a16:creationId xmlns:a16="http://schemas.microsoft.com/office/drawing/2014/main" id="{01BB1A0F-9AB8-4C7A-8036-871EBCAE8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789" y="3113030"/>
            <a:ext cx="1818960" cy="631939"/>
          </a:xfrm>
          <a:prstGeom prst="rect">
            <a:avLst/>
          </a:prstGeom>
        </p:spPr>
      </p:pic>
    </p:spTree>
    <p:extLst>
      <p:ext uri="{BB962C8B-B14F-4D97-AF65-F5344CB8AC3E}">
        <p14:creationId xmlns:p14="http://schemas.microsoft.com/office/powerpoint/2010/main" val="3500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75739-DBBD-EE4F-8884-ED2159DC8CCB}"/>
              </a:ext>
            </a:extLst>
          </p:cNvPr>
          <p:cNvSpPr txBox="1"/>
          <p:nvPr/>
        </p:nvSpPr>
        <p:spPr>
          <a:xfrm>
            <a:off x="614141" y="224965"/>
            <a:ext cx="5842563" cy="397272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600" b="1" i="1">
                <a:solidFill>
                  <a:schemeClr val="accent1"/>
                </a:solidFill>
                <a:latin typeface="+mj-lt"/>
                <a:ea typeface="+mj-ea"/>
                <a:cs typeface="+mj-cs"/>
              </a:rPr>
              <a:t>Goal: Full Professor</a:t>
            </a:r>
            <a:endParaRPr lang="en-US" sz="5600" i="1">
              <a:solidFill>
                <a:schemeClr val="accent1"/>
              </a:solidFill>
              <a:latin typeface="+mj-lt"/>
              <a:ea typeface="+mj-ea"/>
              <a:cs typeface="+mj-cs"/>
            </a:endParaRPr>
          </a:p>
          <a:p>
            <a:pPr defTabSz="914400">
              <a:lnSpc>
                <a:spcPct val="90000"/>
              </a:lnSpc>
              <a:spcBef>
                <a:spcPct val="0"/>
              </a:spcBef>
              <a:spcAft>
                <a:spcPts val="600"/>
              </a:spcAft>
            </a:pPr>
            <a:endParaRPr lang="en-US" sz="4800" b="1">
              <a:latin typeface="+mj-lt"/>
              <a:ea typeface="+mj-ea"/>
              <a:cs typeface="Calibri Light"/>
            </a:endParaRPr>
          </a:p>
          <a:p>
            <a:pPr defTabSz="914400">
              <a:lnSpc>
                <a:spcPct val="90000"/>
              </a:lnSpc>
              <a:spcBef>
                <a:spcPct val="0"/>
              </a:spcBef>
              <a:spcAft>
                <a:spcPts val="600"/>
              </a:spcAft>
            </a:pPr>
            <a:r>
              <a:rPr lang="en-US" sz="4800">
                <a:latin typeface="+mj-lt"/>
                <a:ea typeface="+mj-ea"/>
                <a:cs typeface="+mj-cs"/>
              </a:rPr>
              <a:t>What do you spend the majority of your day doing?</a:t>
            </a:r>
          </a:p>
        </p:txBody>
      </p:sp>
      <p:sp>
        <p:nvSpPr>
          <p:cNvPr id="8" name="TextBox 7">
            <a:extLst>
              <a:ext uri="{FF2B5EF4-FFF2-40B4-BE49-F238E27FC236}">
                <a16:creationId xmlns:a16="http://schemas.microsoft.com/office/drawing/2014/main" id="{7BE46D9E-E4A7-724D-8A9D-A3B6786371DF}"/>
              </a:ext>
            </a:extLst>
          </p:cNvPr>
          <p:cNvSpPr txBox="1"/>
          <p:nvPr/>
        </p:nvSpPr>
        <p:spPr>
          <a:xfrm>
            <a:off x="2090751" y="4801652"/>
            <a:ext cx="5325470" cy="1529062"/>
          </a:xfrm>
          <a:prstGeom prst="rect">
            <a:avLst/>
          </a:prstGeom>
        </p:spPr>
        <p:txBody>
          <a:bodyPr vert="horz" lIns="91440" tIns="45720" rIns="91440" bIns="45720" rtlCol="0" anchor="t">
            <a:noAutofit/>
          </a:bodyPr>
          <a:lstStyle/>
          <a:p>
            <a:pPr algn="r" defTabSz="914400">
              <a:lnSpc>
                <a:spcPct val="90000"/>
              </a:lnSpc>
              <a:spcAft>
                <a:spcPts val="600"/>
              </a:spcAft>
            </a:pPr>
            <a:r>
              <a:rPr lang="en-US" sz="3200">
                <a:solidFill>
                  <a:srgbClr val="4472C4"/>
                </a:solidFill>
              </a:rPr>
              <a:t>Which of those activities are getting you to the goal of being a Full Professor?</a:t>
            </a:r>
            <a:endParaRPr lang="en-US" sz="3200">
              <a:solidFill>
                <a:srgbClr val="4472C4"/>
              </a:solidFill>
              <a:cs typeface="Calibri" panose="020F0502020204030204"/>
            </a:endParaRPr>
          </a:p>
          <a:p>
            <a:pPr indent="-228600" algn="r" defTabSz="914400">
              <a:lnSpc>
                <a:spcPct val="90000"/>
              </a:lnSpc>
              <a:spcAft>
                <a:spcPts val="600"/>
              </a:spcAft>
              <a:buFont typeface="Arial" panose="020B0604020202020204" pitchFamily="34" charset="0"/>
              <a:buChar char="•"/>
            </a:pPr>
            <a:endParaRPr lang="en-US" sz="3200">
              <a:solidFill>
                <a:srgbClr val="4472C4"/>
              </a:solidFill>
            </a:endParaRPr>
          </a:p>
        </p:txBody>
      </p:sp>
      <p:sp>
        <p:nvSpPr>
          <p:cNvPr id="34" name="Freeform: Shape 3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1065" y="-2008"/>
            <a:ext cx="560776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Free Images : architectural design, building, business ...">
            <a:extLst>
              <a:ext uri="{FF2B5EF4-FFF2-40B4-BE49-F238E27FC236}">
                <a16:creationId xmlns:a16="http://schemas.microsoft.com/office/drawing/2014/main" id="{791D64FF-092D-4012-AB6E-62AF933CC13C}"/>
              </a:ext>
            </a:extLst>
          </p:cNvPr>
          <p:cNvPicPr>
            <a:picLocks noChangeAspect="1"/>
          </p:cNvPicPr>
          <p:nvPr/>
        </p:nvPicPr>
        <p:blipFill rotWithShape="1">
          <a:blip r:embed="rId3"/>
          <a:srcRect t="7210" r="-2" b="9634"/>
          <a:stretch/>
        </p:blipFill>
        <p:spPr>
          <a:xfrm>
            <a:off x="6748383" y="-2"/>
            <a:ext cx="5440442"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4" name="Picture 3" descr="Text&#10;&#10;Description automatically generated with low confidence">
            <a:extLst>
              <a:ext uri="{FF2B5EF4-FFF2-40B4-BE49-F238E27FC236}">
                <a16:creationId xmlns:a16="http://schemas.microsoft.com/office/drawing/2014/main" id="{A8339A48-B5D7-4D4F-8ED5-2C076406C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0438" y="6055045"/>
            <a:ext cx="1818960" cy="631939"/>
          </a:xfrm>
          <a:prstGeom prst="rect">
            <a:avLst/>
          </a:prstGeom>
        </p:spPr>
      </p:pic>
    </p:spTree>
    <p:extLst>
      <p:ext uri="{BB962C8B-B14F-4D97-AF65-F5344CB8AC3E}">
        <p14:creationId xmlns:p14="http://schemas.microsoft.com/office/powerpoint/2010/main" val="126278391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lose up of pushpins on roadmap route">
            <a:extLst>
              <a:ext uri="{FF2B5EF4-FFF2-40B4-BE49-F238E27FC236}">
                <a16:creationId xmlns:a16="http://schemas.microsoft.com/office/drawing/2014/main" id="{CD962AA0-4B03-4AB4-80CA-D8257654B4A9}"/>
              </a:ext>
            </a:extLst>
          </p:cNvPr>
          <p:cNvPicPr>
            <a:picLocks noChangeAspect="1"/>
          </p:cNvPicPr>
          <p:nvPr/>
        </p:nvPicPr>
        <p:blipFill rotWithShape="1">
          <a:blip r:embed="rId3"/>
          <a:srcRect b="15391"/>
          <a:stretch/>
        </p:blipFill>
        <p:spPr>
          <a:xfrm>
            <a:off x="-3047" y="6949"/>
            <a:ext cx="12188823" cy="6857990"/>
          </a:xfrm>
          <a:prstGeom prst="rect">
            <a:avLst/>
          </a:prstGeom>
        </p:spPr>
      </p:pic>
      <p:sp>
        <p:nvSpPr>
          <p:cNvPr id="15"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88824"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E20D7-0DB3-C04A-BC85-853CD6F7C050}"/>
              </a:ext>
            </a:extLst>
          </p:cNvPr>
          <p:cNvSpPr>
            <a:spLocks noGrp="1"/>
          </p:cNvSpPr>
          <p:nvPr>
            <p:ph type="ctrTitle"/>
          </p:nvPr>
        </p:nvSpPr>
        <p:spPr>
          <a:xfrm>
            <a:off x="1096994" y="325550"/>
            <a:ext cx="10055780" cy="3574778"/>
          </a:xfrm>
          <a:effectLst>
            <a:outerShdw blurRad="50800" dist="38100" dir="2700000" algn="tl" rotWithShape="0">
              <a:prstClr val="black">
                <a:alpha val="40000"/>
              </a:prstClr>
            </a:outerShdw>
          </a:effectLst>
        </p:spPr>
        <p:txBody>
          <a:bodyPr>
            <a:normAutofit/>
          </a:bodyPr>
          <a:lstStyle/>
          <a:p>
            <a:r>
              <a:rPr lang="en-US" sz="5100">
                <a:solidFill>
                  <a:srgbClr val="FFFFFF"/>
                </a:solidFill>
              </a:rPr>
              <a:t>Map out your time.</a:t>
            </a:r>
          </a:p>
        </p:txBody>
      </p:sp>
      <p:sp>
        <p:nvSpPr>
          <p:cNvPr id="3" name="Subtitle 2">
            <a:extLst>
              <a:ext uri="{FF2B5EF4-FFF2-40B4-BE49-F238E27FC236}">
                <a16:creationId xmlns:a16="http://schemas.microsoft.com/office/drawing/2014/main" id="{9EB1F009-EBA2-C243-BDBB-AF81DA63AF69}"/>
              </a:ext>
            </a:extLst>
          </p:cNvPr>
          <p:cNvSpPr>
            <a:spLocks noGrp="1"/>
          </p:cNvSpPr>
          <p:nvPr>
            <p:ph type="subTitle" idx="1"/>
          </p:nvPr>
        </p:nvSpPr>
        <p:spPr>
          <a:xfrm>
            <a:off x="1099764" y="4072043"/>
            <a:ext cx="10055781"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Choose commitments carefully.</a:t>
            </a:r>
          </a:p>
        </p:txBody>
      </p:sp>
    </p:spTree>
    <p:extLst>
      <p:ext uri="{BB962C8B-B14F-4D97-AF65-F5344CB8AC3E}">
        <p14:creationId xmlns:p14="http://schemas.microsoft.com/office/powerpoint/2010/main" val="17067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88825"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968282"/>
            <a:ext cx="12185650"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F78B6-A54B-6C46-B0FB-C4256A4753E3}"/>
              </a:ext>
            </a:extLst>
          </p:cNvPr>
          <p:cNvSpPr>
            <a:spLocks noGrp="1"/>
          </p:cNvSpPr>
          <p:nvPr>
            <p:ph type="ctrTitle"/>
          </p:nvPr>
        </p:nvSpPr>
        <p:spPr>
          <a:xfrm>
            <a:off x="795130" y="1566473"/>
            <a:ext cx="10598565" cy="2166723"/>
          </a:xfrm>
        </p:spPr>
        <p:txBody>
          <a:bodyPr>
            <a:normAutofit/>
          </a:bodyPr>
          <a:lstStyle/>
          <a:p>
            <a:r>
              <a:rPr lang="en-US" sz="6500"/>
              <a:t>The Review Process</a:t>
            </a:r>
          </a:p>
        </p:txBody>
      </p:sp>
      <p:cxnSp>
        <p:nvCxnSpPr>
          <p:cNvPr id="23" name="Straight Connector 2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3169" y="3894594"/>
            <a:ext cx="274248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84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440256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4427" y="0"/>
            <a:ext cx="2436179" cy="6858001"/>
            <a:chOff x="1320800" y="0"/>
            <a:chExt cx="2436813" cy="6858001"/>
          </a:xfrm>
        </p:grpSpPr>
        <p:sp>
          <p:nvSpPr>
            <p:cNvPr id="6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6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6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7" name="TextBox 6">
            <a:extLst>
              <a:ext uri="{FF2B5EF4-FFF2-40B4-BE49-F238E27FC236}">
                <a16:creationId xmlns:a16="http://schemas.microsoft.com/office/drawing/2014/main" id="{7AD41CAC-9936-D343-AE3F-A6466D4D14A0}"/>
              </a:ext>
            </a:extLst>
          </p:cNvPr>
          <p:cNvSpPr txBox="1"/>
          <p:nvPr/>
        </p:nvSpPr>
        <p:spPr>
          <a:xfrm>
            <a:off x="534880" y="685800"/>
            <a:ext cx="2779547" cy="51054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kern="1200">
                <a:solidFill>
                  <a:srgbClr val="FFFFFF"/>
                </a:solidFill>
                <a:latin typeface="+mj-lt"/>
                <a:ea typeface="+mj-ea"/>
                <a:cs typeface="+mj-cs"/>
              </a:rPr>
              <a:t>What is tenure at Penn State? (AC 23)</a:t>
            </a:r>
          </a:p>
        </p:txBody>
      </p:sp>
      <p:pic>
        <p:nvPicPr>
          <p:cNvPr id="2" name="Picture 1" descr="Text&#10;&#10;Description automatically generated with low confidence">
            <a:extLst>
              <a:ext uri="{FF2B5EF4-FFF2-40B4-BE49-F238E27FC236}">
                <a16:creationId xmlns:a16="http://schemas.microsoft.com/office/drawing/2014/main" id="{696E2F8D-25FA-4DEB-A245-58DB14763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438" y="6055045"/>
            <a:ext cx="1818960" cy="631939"/>
          </a:xfrm>
          <a:prstGeom prst="rect">
            <a:avLst/>
          </a:prstGeom>
        </p:spPr>
      </p:pic>
      <p:graphicFrame>
        <p:nvGraphicFramePr>
          <p:cNvPr id="53" name="TextBox 5">
            <a:extLst>
              <a:ext uri="{FF2B5EF4-FFF2-40B4-BE49-F238E27FC236}">
                <a16:creationId xmlns:a16="http://schemas.microsoft.com/office/drawing/2014/main" id="{0BB1E002-C24F-4E49-B640-3428ED8D6CC1}"/>
              </a:ext>
            </a:extLst>
          </p:cNvPr>
          <p:cNvGraphicFramePr/>
          <p:nvPr>
            <p:extLst>
              <p:ext uri="{D42A27DB-BD31-4B8C-83A1-F6EECF244321}">
                <p14:modId xmlns:p14="http://schemas.microsoft.com/office/powerpoint/2010/main" val="898268828"/>
              </p:ext>
            </p:extLst>
          </p:nvPr>
        </p:nvGraphicFramePr>
        <p:xfrm>
          <a:off x="4706530" y="420094"/>
          <a:ext cx="7205748" cy="5893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0739489"/>
      </p:ext>
    </p:extLst>
  </p:cSld>
  <p:clrMapOvr>
    <a:masterClrMapping/>
  </p:clrMapOvr>
  <mc:AlternateContent xmlns:mc="http://schemas.openxmlformats.org/markup-compatibility/2006" xmlns:p14="http://schemas.microsoft.com/office/powerpoint/2010/main">
    <mc:Choice Requires="p14">
      <p:transition p14:dur="10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0FE9-8C2E-9C47-B1D6-C536DB1FE3DD}"/>
              </a:ext>
            </a:extLst>
          </p:cNvPr>
          <p:cNvSpPr>
            <a:spLocks noGrp="1"/>
          </p:cNvSpPr>
          <p:nvPr>
            <p:ph type="title"/>
          </p:nvPr>
        </p:nvSpPr>
        <p:spPr>
          <a:xfrm>
            <a:off x="1136132" y="407324"/>
            <a:ext cx="7472225" cy="1325563"/>
          </a:xfrm>
        </p:spPr>
        <p:txBody>
          <a:bodyPr>
            <a:normAutofit/>
          </a:bodyPr>
          <a:lstStyle/>
          <a:p>
            <a:r>
              <a:rPr lang="en-US" sz="4350" b="1">
                <a:solidFill>
                  <a:schemeClr val="accent1"/>
                </a:solidFill>
              </a:rPr>
              <a:t>Where to find information on promotion …</a:t>
            </a:r>
          </a:p>
        </p:txBody>
      </p:sp>
      <p:sp>
        <p:nvSpPr>
          <p:cNvPr id="3" name="Content Placeholder 2">
            <a:extLst>
              <a:ext uri="{FF2B5EF4-FFF2-40B4-BE49-F238E27FC236}">
                <a16:creationId xmlns:a16="http://schemas.microsoft.com/office/drawing/2014/main" id="{60C2E86A-2B32-244D-8DFD-3550E5314BA8}"/>
              </a:ext>
            </a:extLst>
          </p:cNvPr>
          <p:cNvSpPr>
            <a:spLocks noGrp="1"/>
          </p:cNvSpPr>
          <p:nvPr>
            <p:ph idx="1"/>
          </p:nvPr>
        </p:nvSpPr>
        <p:spPr>
          <a:xfrm>
            <a:off x="1084449" y="1732887"/>
            <a:ext cx="7776945" cy="4256116"/>
          </a:xfrm>
        </p:spPr>
        <p:txBody>
          <a:bodyPr anchor="ctr">
            <a:normAutofit/>
          </a:bodyPr>
          <a:lstStyle/>
          <a:p>
            <a:pPr marL="227965" indent="-227965"/>
            <a:r>
              <a:rPr lang="en-US" sz="2000"/>
              <a:t>Website of the Vice Provost of Faculty Affairs</a:t>
            </a:r>
            <a:endParaRPr lang="en-US"/>
          </a:p>
          <a:p>
            <a:pPr marL="685165" lvl="1" indent="-227965"/>
            <a:r>
              <a:rPr lang="en-US" sz="2000">
                <a:hlinkClick r:id="rId3"/>
              </a:rPr>
              <a:t>https://www.vpfa.psu.edu/promotion-and-tenure/</a:t>
            </a:r>
            <a:endParaRPr lang="en-US" sz="2000">
              <a:cs typeface="Calibri" panose="020F0502020204030204"/>
            </a:endParaRPr>
          </a:p>
          <a:p>
            <a:pPr marL="1142365" lvl="2" indent="-227965"/>
            <a:r>
              <a:rPr lang="en-US" sz="2000"/>
              <a:t>Policies AC 21 and AC 23</a:t>
            </a:r>
            <a:endParaRPr lang="en-US" sz="2000">
              <a:cs typeface="Calibri" panose="020F0502020204030204"/>
            </a:endParaRPr>
          </a:p>
          <a:p>
            <a:pPr marL="1142365" lvl="2" indent="-227965"/>
            <a:r>
              <a:rPr lang="en-US" sz="2000">
                <a:ea typeface="+mn-lt"/>
                <a:cs typeface="+mn-lt"/>
              </a:rPr>
              <a:t>Administrative Guidelines (includes timeline)</a:t>
            </a:r>
            <a:endParaRPr lang="en-US" sz="2000"/>
          </a:p>
          <a:p>
            <a:pPr marL="1142365" lvl="2" indent="-227965"/>
            <a:r>
              <a:rPr lang="en-US" sz="2000"/>
              <a:t>P&amp;T FAQs</a:t>
            </a:r>
            <a:endParaRPr lang="en-US" sz="2000">
              <a:cs typeface="Calibri" panose="020F0502020204030204"/>
            </a:endParaRPr>
          </a:p>
          <a:p>
            <a:pPr marL="227965" indent="-227965"/>
            <a:r>
              <a:rPr lang="en-US" sz="2000"/>
              <a:t>College or Campus Specific Guidelines</a:t>
            </a:r>
            <a:endParaRPr lang="en-US" sz="2000">
              <a:cs typeface="Calibri" panose="020F0502020204030204"/>
            </a:endParaRPr>
          </a:p>
          <a:p>
            <a:pPr marL="1142365" lvl="2" indent="-227965"/>
            <a:r>
              <a:rPr lang="en-US" sz="2000"/>
              <a:t>Guidelines</a:t>
            </a:r>
            <a:endParaRPr lang="en-US" sz="2000">
              <a:cs typeface="Calibri"/>
            </a:endParaRPr>
          </a:p>
          <a:p>
            <a:pPr marL="1142365" lvl="2" indent="-227965"/>
            <a:r>
              <a:rPr lang="en-US" sz="2000"/>
              <a:t>P&amp;T Annual Timeline (unit specific)</a:t>
            </a:r>
            <a:endParaRPr lang="en-US" sz="2000">
              <a:cs typeface="Calibri"/>
            </a:endParaRPr>
          </a:p>
          <a:p>
            <a:pPr marL="227965" indent="-227965"/>
            <a:r>
              <a:rPr lang="en-US" sz="2000"/>
              <a:t>Unit Websites</a:t>
            </a:r>
            <a:endParaRPr lang="en-US" sz="2000">
              <a:cs typeface="Calibri"/>
            </a:endParaRPr>
          </a:p>
          <a:p>
            <a:pPr marL="227965" indent="-227965"/>
            <a:endParaRPr lang="en-US" sz="1500">
              <a:cs typeface="Calibri" panose="020F0502020204030204"/>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6252" y="0"/>
            <a:ext cx="21025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3078" y="2358913"/>
            <a:ext cx="2139614"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nlock">
            <a:extLst>
              <a:ext uri="{FF2B5EF4-FFF2-40B4-BE49-F238E27FC236}">
                <a16:creationId xmlns:a16="http://schemas.microsoft.com/office/drawing/2014/main" id="{6BE7D9D6-4DAC-5046-82A0-A2F8B276A5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1386" y="2857501"/>
            <a:ext cx="1142998" cy="1142998"/>
          </a:xfrm>
          <a:prstGeom prst="rect">
            <a:avLst/>
          </a:prstGeom>
        </p:spPr>
      </p:pic>
      <p:sp>
        <p:nvSpPr>
          <p:cNvPr id="6" name="TextBox 5">
            <a:extLst>
              <a:ext uri="{FF2B5EF4-FFF2-40B4-BE49-F238E27FC236}">
                <a16:creationId xmlns:a16="http://schemas.microsoft.com/office/drawing/2014/main" id="{298E7034-E36E-F64B-A5DB-A852AB1F4C5B}"/>
              </a:ext>
            </a:extLst>
          </p:cNvPr>
          <p:cNvSpPr txBox="1"/>
          <p:nvPr/>
        </p:nvSpPr>
        <p:spPr>
          <a:xfrm>
            <a:off x="6601302" y="5116443"/>
            <a:ext cx="2556083" cy="1477328"/>
          </a:xfrm>
          <a:prstGeom prst="rect">
            <a:avLst/>
          </a:prstGeom>
          <a:ln w="444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Department Head, Division Head, </a:t>
            </a:r>
          </a:p>
          <a:p>
            <a:pPr algn="ctr"/>
            <a:r>
              <a:rPr lang="en-US"/>
              <a:t>School Director, or DAA</a:t>
            </a:r>
          </a:p>
          <a:p>
            <a:pPr algn="ctr"/>
            <a:r>
              <a:rPr lang="en-US"/>
              <a:t>P&amp;T Committee Member</a:t>
            </a:r>
          </a:p>
          <a:p>
            <a:pPr algn="ctr"/>
            <a:r>
              <a:rPr lang="en-US"/>
              <a:t>Mentor</a:t>
            </a:r>
          </a:p>
        </p:txBody>
      </p:sp>
      <p:sp>
        <p:nvSpPr>
          <p:cNvPr id="4" name="TextBox 3">
            <a:extLst>
              <a:ext uri="{FF2B5EF4-FFF2-40B4-BE49-F238E27FC236}">
                <a16:creationId xmlns:a16="http://schemas.microsoft.com/office/drawing/2014/main" id="{0C160DE2-A20F-2040-868C-2F26C1DB3633}"/>
              </a:ext>
            </a:extLst>
          </p:cNvPr>
          <p:cNvSpPr txBox="1"/>
          <p:nvPr/>
        </p:nvSpPr>
        <p:spPr>
          <a:xfrm>
            <a:off x="1032765" y="5804345"/>
            <a:ext cx="5577092" cy="769441"/>
          </a:xfrm>
          <a:prstGeom prst="rect">
            <a:avLst/>
          </a:prstGeom>
          <a:noFill/>
        </p:spPr>
        <p:txBody>
          <a:bodyPr wrap="square" rtlCol="0">
            <a:spAutoFit/>
          </a:bodyPr>
          <a:lstStyle/>
          <a:p>
            <a:r>
              <a:rPr lang="en-US" sz="2200">
                <a:solidFill>
                  <a:srgbClr val="009CDE"/>
                </a:solidFill>
              </a:rPr>
              <a:t>Need help navigating through all of this – ASK!</a:t>
            </a:r>
          </a:p>
          <a:p>
            <a:endParaRPr lang="en-US" sz="2200">
              <a:solidFill>
                <a:srgbClr val="009CDE"/>
              </a:solidFill>
            </a:endParaRPr>
          </a:p>
        </p:txBody>
      </p:sp>
      <p:pic>
        <p:nvPicPr>
          <p:cNvPr id="9" name="Picture 8" descr="Text&#10;&#10;Description automatically generated with low confidence">
            <a:extLst>
              <a:ext uri="{FF2B5EF4-FFF2-40B4-BE49-F238E27FC236}">
                <a16:creationId xmlns:a16="http://schemas.microsoft.com/office/drawing/2014/main" id="{069467C4-2EBD-904B-8714-9499DB847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8058" y="5989003"/>
            <a:ext cx="1818960" cy="631939"/>
          </a:xfrm>
          <a:prstGeom prst="rect">
            <a:avLst/>
          </a:prstGeom>
        </p:spPr>
      </p:pic>
    </p:spTree>
    <p:extLst>
      <p:ext uri="{BB962C8B-B14F-4D97-AF65-F5344CB8AC3E}">
        <p14:creationId xmlns:p14="http://schemas.microsoft.com/office/powerpoint/2010/main" val="363329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99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5AE0ED-78C1-3945-BDAD-DB89025CF5CB}"/>
              </a:ext>
            </a:extLst>
          </p:cNvPr>
          <p:cNvSpPr>
            <a:spLocks noGrp="1"/>
          </p:cNvSpPr>
          <p:nvPr>
            <p:ph type="title"/>
          </p:nvPr>
        </p:nvSpPr>
        <p:spPr>
          <a:xfrm>
            <a:off x="837981" y="1412488"/>
            <a:ext cx="2898434" cy="4363844"/>
          </a:xfrm>
        </p:spPr>
        <p:txBody>
          <a:bodyPr vert="horz" lIns="91440" tIns="45720" rIns="91440" bIns="45720" rtlCol="0" anchor="t">
            <a:normAutofit/>
          </a:bodyPr>
          <a:lstStyle/>
          <a:p>
            <a:pPr defTabSz="914400"/>
            <a:r>
              <a:rPr lang="en-US" sz="4000" b="1" kern="1200">
                <a:solidFill>
                  <a:srgbClr val="FFFFFF"/>
                </a:solidFill>
                <a:latin typeface="+mj-lt"/>
                <a:ea typeface="+mj-ea"/>
                <a:cs typeface="+mj-cs"/>
              </a:rPr>
              <a:t>Nomination Process for Promotion</a:t>
            </a:r>
            <a:endParaRPr lang="en-US" sz="4000" b="1" kern="1200">
              <a:solidFill>
                <a:srgbClr val="FFFFFF"/>
              </a:solidFill>
              <a:highlight>
                <a:srgbClr val="FFFF00"/>
              </a:highlight>
              <a:latin typeface="+mj-lt"/>
              <a:ea typeface="+mj-ea"/>
              <a:cs typeface="+mj-cs"/>
            </a:endParaRPr>
          </a:p>
        </p:txBody>
      </p:sp>
      <p:sp>
        <p:nvSpPr>
          <p:cNvPr id="3" name="Content Placeholder 2">
            <a:extLst>
              <a:ext uri="{FF2B5EF4-FFF2-40B4-BE49-F238E27FC236}">
                <a16:creationId xmlns:a16="http://schemas.microsoft.com/office/drawing/2014/main" id="{77D4BEB9-8F34-464A-B61B-AE69A988CA9A}"/>
              </a:ext>
            </a:extLst>
          </p:cNvPr>
          <p:cNvSpPr>
            <a:spLocks noGrp="1"/>
          </p:cNvSpPr>
          <p:nvPr>
            <p:ph idx="1"/>
          </p:nvPr>
        </p:nvSpPr>
        <p:spPr>
          <a:xfrm>
            <a:off x="4053424" y="772170"/>
            <a:ext cx="4072765" cy="5139524"/>
          </a:xfrm>
        </p:spPr>
        <p:txBody>
          <a:bodyPr vert="horz" lIns="91440" tIns="45720" rIns="91440" bIns="45720" rtlCol="0" anchor="t">
            <a:noAutofit/>
          </a:bodyPr>
          <a:lstStyle/>
          <a:p>
            <a:pPr marL="0" indent="0" algn="ctr" defTabSz="914400">
              <a:buNone/>
            </a:pPr>
            <a:r>
              <a:rPr lang="en-US" sz="2600"/>
              <a:t>Nominated by an </a:t>
            </a:r>
            <a:r>
              <a:rPr lang="en-US" sz="2600" u="sng">
                <a:solidFill>
                  <a:schemeClr val="accent1"/>
                </a:solidFill>
              </a:rPr>
              <a:t>appropriate academic administrator</a:t>
            </a:r>
            <a:endParaRPr lang="en-US" sz="2600" u="sng">
              <a:solidFill>
                <a:schemeClr val="accent1"/>
              </a:solidFill>
              <a:cs typeface="Calibri" panose="020F0502020204030204"/>
            </a:endParaRPr>
          </a:p>
          <a:p>
            <a:pPr marL="0" indent="0" algn="ctr" defTabSz="914400">
              <a:buNone/>
            </a:pPr>
            <a:endParaRPr lang="en-US" sz="2600">
              <a:solidFill>
                <a:srgbClr val="FF0000"/>
              </a:solidFill>
              <a:cs typeface="Calibri"/>
            </a:endParaRPr>
          </a:p>
          <a:p>
            <a:pPr marL="0" indent="0" algn="ctr" defTabSz="914400">
              <a:buNone/>
            </a:pPr>
            <a:r>
              <a:rPr lang="en-US" sz="2600">
                <a:solidFill>
                  <a:srgbClr val="FF0000"/>
                </a:solidFill>
              </a:rPr>
              <a:t>OR</a:t>
            </a:r>
            <a:endParaRPr lang="en-US" sz="2600">
              <a:solidFill>
                <a:srgbClr val="FF0000"/>
              </a:solidFill>
              <a:cs typeface="Calibri" panose="020F0502020204030204"/>
            </a:endParaRPr>
          </a:p>
          <a:p>
            <a:pPr marL="0" indent="0" algn="ctr" defTabSz="914400">
              <a:buNone/>
            </a:pPr>
            <a:endParaRPr lang="en-US" sz="2600">
              <a:cs typeface="Calibri"/>
            </a:endParaRPr>
          </a:p>
          <a:p>
            <a:pPr marL="0" indent="0" algn="ctr" defTabSz="914400">
              <a:buNone/>
            </a:pPr>
            <a:r>
              <a:rPr lang="en-US" sz="2600"/>
              <a:t>Nominated by the </a:t>
            </a:r>
            <a:r>
              <a:rPr lang="en-US" sz="2600" u="sng">
                <a:solidFill>
                  <a:schemeClr val="accent1"/>
                </a:solidFill>
              </a:rPr>
              <a:t>campus review committee </a:t>
            </a:r>
            <a:r>
              <a:rPr lang="en-US" sz="2600"/>
              <a:t>(if appropriate) or by the </a:t>
            </a:r>
            <a:r>
              <a:rPr lang="en-US" sz="2600" u="sng">
                <a:solidFill>
                  <a:schemeClr val="accent1"/>
                </a:solidFill>
              </a:rPr>
              <a:t>department review committee</a:t>
            </a:r>
            <a:r>
              <a:rPr lang="en-US" sz="2600"/>
              <a:t> after consultation with the appropriate academic administrator.</a:t>
            </a:r>
            <a:endParaRPr lang="en-US" sz="2600" u="sng">
              <a:cs typeface="Calibri" panose="020F0502020204030204"/>
            </a:endParaRPr>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75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60E3161-D7F6-4CFE-98C7-7BEDDE0E880A}"/>
              </a:ext>
            </a:extLst>
          </p:cNvPr>
          <p:cNvSpPr txBox="1"/>
          <p:nvPr/>
        </p:nvSpPr>
        <p:spPr>
          <a:xfrm>
            <a:off x="8449403" y="1412489"/>
            <a:ext cx="3578538" cy="436384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90000"/>
              </a:lnSpc>
              <a:spcAft>
                <a:spcPts val="600"/>
              </a:spcAft>
            </a:pPr>
            <a:r>
              <a:rPr lang="en-US" sz="1400">
                <a:solidFill>
                  <a:schemeClr val="tx1"/>
                </a:solidFill>
              </a:rPr>
              <a:t>* For faculty whose tenure is outside of the college of residence, local committees or administrators should not begin the promotion process without consultation with the department head.  </a:t>
            </a:r>
            <a:endParaRPr lang="en-US">
              <a:solidFill>
                <a:schemeClr val="tx1"/>
              </a:solidFill>
              <a:cs typeface="Calibri" panose="020F0502020204030204"/>
            </a:endParaRPr>
          </a:p>
          <a:p>
            <a:pPr indent="-228600" defTabSz="914400">
              <a:lnSpc>
                <a:spcPct val="90000"/>
              </a:lnSpc>
              <a:spcAft>
                <a:spcPts val="600"/>
              </a:spcAft>
              <a:buFont typeface="Arial" panose="020B0604020202020204" pitchFamily="34" charset="0"/>
              <a:buChar char="•"/>
            </a:pPr>
            <a:endParaRPr lang="en-US" sz="1400">
              <a:solidFill>
                <a:schemeClr val="tx1"/>
              </a:solidFill>
            </a:endParaRPr>
          </a:p>
          <a:p>
            <a:pPr defTabSz="914400">
              <a:lnSpc>
                <a:spcPct val="90000"/>
              </a:lnSpc>
              <a:spcAft>
                <a:spcPts val="600"/>
              </a:spcAft>
            </a:pPr>
            <a:r>
              <a:rPr lang="en-US" sz="1400">
                <a:solidFill>
                  <a:schemeClr val="tx1"/>
                </a:solidFill>
              </a:rPr>
              <a:t>* Unless the department head, the department committee, or the dean support a recommendation to begin a promotion review, the process should not be initiated. ​</a:t>
            </a:r>
            <a:endParaRPr lang="en-US" sz="1400">
              <a:solidFill>
                <a:schemeClr val="tx1"/>
              </a:solidFill>
              <a:cs typeface="Calibri"/>
            </a:endParaRPr>
          </a:p>
          <a:p>
            <a:pPr indent="-228600" defTabSz="914400">
              <a:lnSpc>
                <a:spcPct val="90000"/>
              </a:lnSpc>
              <a:spcAft>
                <a:spcPts val="600"/>
              </a:spcAft>
              <a:buFont typeface="Arial" panose="020B0604020202020204" pitchFamily="34" charset="0"/>
              <a:buChar char="•"/>
            </a:pPr>
            <a:endParaRPr lang="en-US" sz="1400">
              <a:solidFill>
                <a:schemeClr val="tx1"/>
              </a:solidFill>
            </a:endParaRPr>
          </a:p>
          <a:p>
            <a:pPr defTabSz="914400">
              <a:lnSpc>
                <a:spcPct val="90000"/>
              </a:lnSpc>
              <a:spcAft>
                <a:spcPts val="600"/>
              </a:spcAft>
            </a:pPr>
            <a:r>
              <a:rPr lang="en-US" sz="1400">
                <a:solidFill>
                  <a:schemeClr val="tx1"/>
                </a:solidFill>
              </a:rPr>
              <a:t>* It is also be assumed that for faculty at non-University Park colleges, department heads would consult with campus or college administrators in the college of residence before initiating the promotion process.</a:t>
            </a:r>
            <a:endParaRPr lang="en-US" sz="1400">
              <a:solidFill>
                <a:schemeClr val="tx1"/>
              </a:solidFill>
              <a:cs typeface="Calibri"/>
            </a:endParaRPr>
          </a:p>
        </p:txBody>
      </p:sp>
      <p:pic>
        <p:nvPicPr>
          <p:cNvPr id="8" name="Picture 7" descr="Text&#10;&#10;Description automatically generated with low confidence">
            <a:extLst>
              <a:ext uri="{FF2B5EF4-FFF2-40B4-BE49-F238E27FC236}">
                <a16:creationId xmlns:a16="http://schemas.microsoft.com/office/drawing/2014/main" id="{57C11B8D-212F-4964-8F74-5E7D28D5E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491" y="6057412"/>
            <a:ext cx="1818960" cy="631939"/>
          </a:xfrm>
          <a:prstGeom prst="rect">
            <a:avLst/>
          </a:prstGeom>
        </p:spPr>
      </p:pic>
    </p:spTree>
    <p:extLst>
      <p:ext uri="{BB962C8B-B14F-4D97-AF65-F5344CB8AC3E}">
        <p14:creationId xmlns:p14="http://schemas.microsoft.com/office/powerpoint/2010/main" val="145441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DA6E-832F-0443-98C6-685288EA8190}"/>
              </a:ext>
            </a:extLst>
          </p:cNvPr>
          <p:cNvSpPr>
            <a:spLocks noGrp="1"/>
          </p:cNvSpPr>
          <p:nvPr>
            <p:ph type="title"/>
          </p:nvPr>
        </p:nvSpPr>
        <p:spPr>
          <a:xfrm>
            <a:off x="825281" y="727315"/>
            <a:ext cx="3334726" cy="5403370"/>
          </a:xfrm>
        </p:spPr>
        <p:txBody>
          <a:bodyPr>
            <a:normAutofit/>
          </a:bodyPr>
          <a:lstStyle/>
          <a:p>
            <a:r>
              <a:rPr lang="en-US">
                <a:solidFill>
                  <a:srgbClr val="FFFFFF"/>
                </a:solidFill>
              </a:rPr>
              <a:t>Times of Reviews (typical)</a:t>
            </a:r>
          </a:p>
        </p:txBody>
      </p:sp>
      <p:graphicFrame>
        <p:nvGraphicFramePr>
          <p:cNvPr id="5" name="Content Placeholder 2">
            <a:extLst>
              <a:ext uri="{FF2B5EF4-FFF2-40B4-BE49-F238E27FC236}">
                <a16:creationId xmlns:a16="http://schemas.microsoft.com/office/drawing/2014/main" id="{9F097942-BE32-455B-9017-9C66554AF5FC}"/>
              </a:ext>
            </a:extLst>
          </p:cNvPr>
          <p:cNvGraphicFramePr>
            <a:graphicFrameLocks noGrp="1"/>
          </p:cNvGraphicFramePr>
          <p:nvPr>
            <p:ph idx="1"/>
            <p:extLst>
              <p:ext uri="{D42A27DB-BD31-4B8C-83A1-F6EECF244321}">
                <p14:modId xmlns:p14="http://schemas.microsoft.com/office/powerpoint/2010/main" val="106337346"/>
              </p:ext>
            </p:extLst>
          </p:nvPr>
        </p:nvGraphicFramePr>
        <p:xfrm>
          <a:off x="4478585" y="4300"/>
          <a:ext cx="9946999" cy="750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96D16E6-5CC8-BA4F-A596-639BAAB14F6A}"/>
              </a:ext>
            </a:extLst>
          </p:cNvPr>
          <p:cNvSpPr txBox="1"/>
          <p:nvPr/>
        </p:nvSpPr>
        <p:spPr>
          <a:xfrm>
            <a:off x="458049" y="321232"/>
            <a:ext cx="3524596" cy="1323439"/>
          </a:xfrm>
          <a:prstGeom prst="rect">
            <a:avLst/>
          </a:prstGeom>
          <a:noFill/>
        </p:spPr>
        <p:txBody>
          <a:bodyPr wrap="square" lIns="91440" tIns="45720" rIns="91440" bIns="45720" rtlCol="0" anchor="t">
            <a:spAutoFit/>
          </a:bodyPr>
          <a:lstStyle/>
          <a:p>
            <a:r>
              <a:rPr lang="en-US" sz="4000" b="1">
                <a:solidFill>
                  <a:schemeClr val="accent1"/>
                </a:solidFill>
              </a:rPr>
              <a:t>Years Reviewed and Materials</a:t>
            </a:r>
          </a:p>
        </p:txBody>
      </p:sp>
      <p:sp>
        <p:nvSpPr>
          <p:cNvPr id="15" name="TextBox 14">
            <a:extLst>
              <a:ext uri="{FF2B5EF4-FFF2-40B4-BE49-F238E27FC236}">
                <a16:creationId xmlns:a16="http://schemas.microsoft.com/office/drawing/2014/main" id="{006E8ED7-D7D0-FF4C-9A04-39B0D1B62FA2}"/>
              </a:ext>
            </a:extLst>
          </p:cNvPr>
          <p:cNvSpPr txBox="1"/>
          <p:nvPr/>
        </p:nvSpPr>
        <p:spPr>
          <a:xfrm>
            <a:off x="6455344" y="1912959"/>
            <a:ext cx="5461000" cy="1200329"/>
          </a:xfrm>
          <a:prstGeom prst="rect">
            <a:avLst/>
          </a:prstGeom>
          <a:noFill/>
        </p:spPr>
        <p:txBody>
          <a:bodyPr wrap="square" lIns="91440" tIns="45720" rIns="91440" bIns="45720" rtlCol="0" anchor="t">
            <a:spAutoFit/>
          </a:bodyPr>
          <a:lstStyle/>
          <a:p>
            <a:pPr algn="r"/>
            <a:r>
              <a:rPr lang="en-US"/>
              <a:t>Dossier (T, R/CA, S &amp;  Narrative Statement) </a:t>
            </a:r>
          </a:p>
          <a:p>
            <a:pPr algn="r"/>
            <a:r>
              <a:rPr lang="en-US"/>
              <a:t>CV  - List of External Reviewers </a:t>
            </a:r>
            <a:endParaRPr lang="en-US">
              <a:cs typeface="Calibri"/>
            </a:endParaRPr>
          </a:p>
          <a:p>
            <a:pPr algn="r"/>
            <a:endParaRPr lang="en-US">
              <a:cs typeface="Calibri"/>
            </a:endParaRPr>
          </a:p>
          <a:p>
            <a:pPr algn="r"/>
            <a:endParaRPr lang="en-US"/>
          </a:p>
        </p:txBody>
      </p:sp>
      <p:sp>
        <p:nvSpPr>
          <p:cNvPr id="16" name="TextBox 15">
            <a:extLst>
              <a:ext uri="{FF2B5EF4-FFF2-40B4-BE49-F238E27FC236}">
                <a16:creationId xmlns:a16="http://schemas.microsoft.com/office/drawing/2014/main" id="{65B261AD-36CC-1E49-BDF6-31B47CF9250A}"/>
              </a:ext>
            </a:extLst>
          </p:cNvPr>
          <p:cNvSpPr txBox="1"/>
          <p:nvPr/>
        </p:nvSpPr>
        <p:spPr>
          <a:xfrm>
            <a:off x="6418726" y="5108179"/>
            <a:ext cx="5461000" cy="1200329"/>
          </a:xfrm>
          <a:prstGeom prst="rect">
            <a:avLst/>
          </a:prstGeom>
          <a:noFill/>
        </p:spPr>
        <p:txBody>
          <a:bodyPr wrap="square" lIns="91440" tIns="45720" rIns="91440" bIns="45720" rtlCol="0" anchor="t">
            <a:spAutoFit/>
          </a:bodyPr>
          <a:lstStyle/>
          <a:p>
            <a:pPr algn="r"/>
            <a:r>
              <a:rPr lang="en-US"/>
              <a:t>Dossier (T, R/CA, S &amp;  Narrative Statement) </a:t>
            </a:r>
          </a:p>
          <a:p>
            <a:pPr algn="r"/>
            <a:r>
              <a:rPr lang="en-US"/>
              <a:t>CV  – List of External Reviewers </a:t>
            </a:r>
            <a:endParaRPr lang="en-US">
              <a:cs typeface="Calibri"/>
            </a:endParaRPr>
          </a:p>
          <a:p>
            <a:pPr algn="r"/>
            <a:endParaRPr lang="en-US">
              <a:cs typeface="Calibri"/>
            </a:endParaRPr>
          </a:p>
          <a:p>
            <a:pPr algn="r"/>
            <a:endParaRPr lang="en-US"/>
          </a:p>
        </p:txBody>
      </p:sp>
      <p:sp>
        <p:nvSpPr>
          <p:cNvPr id="18" name="TextBox 17">
            <a:extLst>
              <a:ext uri="{FF2B5EF4-FFF2-40B4-BE49-F238E27FC236}">
                <a16:creationId xmlns:a16="http://schemas.microsoft.com/office/drawing/2014/main" id="{722FE565-EE56-F148-8CF2-09E9B6E5E265}"/>
              </a:ext>
            </a:extLst>
          </p:cNvPr>
          <p:cNvSpPr txBox="1"/>
          <p:nvPr/>
        </p:nvSpPr>
        <p:spPr>
          <a:xfrm>
            <a:off x="6256796" y="3531179"/>
            <a:ext cx="5461000" cy="923330"/>
          </a:xfrm>
          <a:prstGeom prst="rect">
            <a:avLst/>
          </a:prstGeom>
          <a:noFill/>
        </p:spPr>
        <p:txBody>
          <a:bodyPr wrap="square" rtlCol="0">
            <a:spAutoFit/>
          </a:bodyPr>
          <a:lstStyle/>
          <a:p>
            <a:pPr algn="r"/>
            <a:r>
              <a:rPr lang="en-US"/>
              <a:t>Unit Specific</a:t>
            </a:r>
          </a:p>
          <a:p>
            <a:pPr algn="r"/>
            <a:r>
              <a:rPr lang="en-US"/>
              <a:t> </a:t>
            </a:r>
          </a:p>
          <a:p>
            <a:pPr algn="r"/>
            <a:endParaRPr lang="en-US"/>
          </a:p>
        </p:txBody>
      </p:sp>
      <p:pic>
        <p:nvPicPr>
          <p:cNvPr id="10" name="Picture 9" descr="Text&#10;&#10;Description automatically generated with low confidence">
            <a:extLst>
              <a:ext uri="{FF2B5EF4-FFF2-40B4-BE49-F238E27FC236}">
                <a16:creationId xmlns:a16="http://schemas.microsoft.com/office/drawing/2014/main" id="{165071F7-6D24-F447-AB2A-99B7BD4456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099" y="6130685"/>
            <a:ext cx="1818960" cy="631939"/>
          </a:xfrm>
          <a:prstGeom prst="rect">
            <a:avLst/>
          </a:prstGeom>
        </p:spPr>
      </p:pic>
      <p:sp>
        <p:nvSpPr>
          <p:cNvPr id="6" name="Curved Up Arrow 5">
            <a:extLst>
              <a:ext uri="{FF2B5EF4-FFF2-40B4-BE49-F238E27FC236}">
                <a16:creationId xmlns:a16="http://schemas.microsoft.com/office/drawing/2014/main" id="{CADC3670-A7AA-9D4F-8599-7160C3AD17EB}"/>
              </a:ext>
            </a:extLst>
          </p:cNvPr>
          <p:cNvSpPr/>
          <p:nvPr/>
        </p:nvSpPr>
        <p:spPr>
          <a:xfrm rot="5400000">
            <a:off x="1449683" y="2847998"/>
            <a:ext cx="3804747" cy="19346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D96E65A-B23B-5D42-A60B-F929654020B6}"/>
              </a:ext>
            </a:extLst>
          </p:cNvPr>
          <p:cNvSpPr txBox="1"/>
          <p:nvPr/>
        </p:nvSpPr>
        <p:spPr>
          <a:xfrm>
            <a:off x="189186" y="2802902"/>
            <a:ext cx="2036152" cy="1754326"/>
          </a:xfrm>
          <a:prstGeom prst="rect">
            <a:avLst/>
          </a:prstGeom>
          <a:noFill/>
        </p:spPr>
        <p:txBody>
          <a:bodyPr wrap="square" rtlCol="0">
            <a:spAutoFit/>
          </a:bodyPr>
          <a:lstStyle/>
          <a:p>
            <a:pPr algn="ctr"/>
            <a:r>
              <a:rPr lang="en-US">
                <a:solidFill>
                  <a:schemeClr val="accent1"/>
                </a:solidFill>
              </a:rPr>
              <a:t>Required materials are the same for promotion to full.</a:t>
            </a:r>
          </a:p>
          <a:p>
            <a:pPr algn="ctr"/>
            <a:endParaRPr lang="en-US">
              <a:solidFill>
                <a:schemeClr val="accent1"/>
              </a:solidFill>
            </a:endParaRPr>
          </a:p>
          <a:p>
            <a:pPr algn="ctr"/>
            <a:r>
              <a:rPr lang="en-US">
                <a:solidFill>
                  <a:schemeClr val="accent1"/>
                </a:solidFill>
              </a:rPr>
              <a:t>(Content is different.)</a:t>
            </a:r>
          </a:p>
        </p:txBody>
      </p:sp>
    </p:spTree>
    <p:extLst>
      <p:ext uri="{BB962C8B-B14F-4D97-AF65-F5344CB8AC3E}">
        <p14:creationId xmlns:p14="http://schemas.microsoft.com/office/powerpoint/2010/main" val="1084416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626993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8" name="TextBox 7">
            <a:extLst>
              <a:ext uri="{FF2B5EF4-FFF2-40B4-BE49-F238E27FC236}">
                <a16:creationId xmlns:a16="http://schemas.microsoft.com/office/drawing/2014/main" id="{98403C99-857D-6F47-BD48-AA2A0A7FAD83}"/>
              </a:ext>
            </a:extLst>
          </p:cNvPr>
          <p:cNvSpPr txBox="1"/>
          <p:nvPr/>
        </p:nvSpPr>
        <p:spPr>
          <a:xfrm>
            <a:off x="6567540" y="2027552"/>
            <a:ext cx="4804745" cy="140144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600" b="1">
                <a:solidFill>
                  <a:schemeClr val="accent1"/>
                </a:solidFill>
                <a:latin typeface="+mj-lt"/>
                <a:ea typeface="+mj-ea"/>
                <a:cs typeface="+mj-cs"/>
              </a:rPr>
              <a:t>P&amp;T FAQs</a:t>
            </a:r>
          </a:p>
          <a:p>
            <a:pPr defTabSz="914400">
              <a:lnSpc>
                <a:spcPct val="90000"/>
              </a:lnSpc>
              <a:spcBef>
                <a:spcPct val="0"/>
              </a:spcBef>
              <a:spcAft>
                <a:spcPts val="600"/>
              </a:spcAft>
            </a:pPr>
            <a:r>
              <a:rPr lang="en-US" sz="2800" b="1">
                <a:solidFill>
                  <a:srgbClr val="000000"/>
                </a:solidFill>
                <a:latin typeface="+mj-lt"/>
                <a:ea typeface="+mj-ea"/>
                <a:cs typeface="Calibri Light"/>
              </a:rPr>
              <a:t>Great supplement to the policy.</a:t>
            </a:r>
            <a:endParaRPr lang="en-US" sz="2800" b="1">
              <a:solidFill>
                <a:srgbClr val="000000"/>
              </a:solidFill>
              <a:latin typeface="+mj-lt"/>
              <a:ea typeface="+mj-ea"/>
              <a:cs typeface="+mj-cs"/>
            </a:endParaRPr>
          </a:p>
        </p:txBody>
      </p:sp>
      <p:sp>
        <p:nvSpPr>
          <p:cNvPr id="3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635"/>
            <a:ext cx="5476659"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7C84C3C6-10EA-E147-A7A4-952F4AE55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80" y="2223911"/>
            <a:ext cx="5129427" cy="3185368"/>
          </a:xfrm>
          <a:prstGeom prst="rect">
            <a:avLst/>
          </a:prstGeom>
        </p:spPr>
      </p:pic>
      <p:sp>
        <p:nvSpPr>
          <p:cNvPr id="2" name="TextBox 1">
            <a:extLst>
              <a:ext uri="{FF2B5EF4-FFF2-40B4-BE49-F238E27FC236}">
                <a16:creationId xmlns:a16="http://schemas.microsoft.com/office/drawing/2014/main" id="{96470BBE-06C3-2C41-8C12-1D249278625B}"/>
              </a:ext>
            </a:extLst>
          </p:cNvPr>
          <p:cNvSpPr txBox="1"/>
          <p:nvPr/>
        </p:nvSpPr>
        <p:spPr>
          <a:xfrm>
            <a:off x="2057400" y="2679700"/>
            <a:ext cx="584200" cy="369332"/>
          </a:xfrm>
          <a:prstGeom prst="rect">
            <a:avLst/>
          </a:prstGeom>
          <a:solidFill>
            <a:schemeClr val="bg1"/>
          </a:solidFill>
        </p:spPr>
        <p:txBody>
          <a:bodyPr wrap="square" rtlCol="0">
            <a:spAutoFit/>
          </a:bodyPr>
          <a:lstStyle/>
          <a:p>
            <a:endParaRPr lang="en-US"/>
          </a:p>
        </p:txBody>
      </p:sp>
      <p:pic>
        <p:nvPicPr>
          <p:cNvPr id="9" name="Picture 8" descr="Text&#10;&#10;Description automatically generated with low confidence">
            <a:extLst>
              <a:ext uri="{FF2B5EF4-FFF2-40B4-BE49-F238E27FC236}">
                <a16:creationId xmlns:a16="http://schemas.microsoft.com/office/drawing/2014/main" id="{2AA18A9F-8963-0040-9A49-C69CEA645C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5542" y="5928277"/>
            <a:ext cx="1818960" cy="631939"/>
          </a:xfrm>
          <a:prstGeom prst="rect">
            <a:avLst/>
          </a:prstGeom>
        </p:spPr>
      </p:pic>
    </p:spTree>
    <p:extLst>
      <p:ext uri="{BB962C8B-B14F-4D97-AF65-F5344CB8AC3E}">
        <p14:creationId xmlns:p14="http://schemas.microsoft.com/office/powerpoint/2010/main" val="1112925576"/>
      </p:ext>
    </p:extLst>
  </p:cSld>
  <p:clrMapOvr>
    <a:masterClrMapping/>
  </p:clrMapOvr>
  <mc:AlternateContent xmlns:mc="http://schemas.openxmlformats.org/markup-compatibility/2006" xmlns:p14="http://schemas.microsoft.com/office/powerpoint/2010/main">
    <mc:Choice Requires="p14">
      <p:transition p14:dur="10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99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825C6E-E2A8-A743-B5B8-9856B75DCC10}"/>
              </a:ext>
            </a:extLst>
          </p:cNvPr>
          <p:cNvSpPr>
            <a:spLocks noGrp="1"/>
          </p:cNvSpPr>
          <p:nvPr>
            <p:ph type="title"/>
          </p:nvPr>
        </p:nvSpPr>
        <p:spPr>
          <a:xfrm>
            <a:off x="837981" y="1412488"/>
            <a:ext cx="2898434" cy="4363844"/>
          </a:xfrm>
        </p:spPr>
        <p:txBody>
          <a:bodyPr vert="horz" lIns="91440" tIns="45720" rIns="91440" bIns="45720" rtlCol="0" anchor="t">
            <a:normAutofit/>
          </a:bodyPr>
          <a:lstStyle/>
          <a:p>
            <a:pPr defTabSz="914400"/>
            <a:r>
              <a:rPr lang="en-US" sz="4000" b="1" kern="1200">
                <a:solidFill>
                  <a:srgbClr val="FFFFFF"/>
                </a:solidFill>
                <a:latin typeface="+mj-lt"/>
                <a:ea typeface="+mj-ea"/>
                <a:cs typeface="+mj-cs"/>
              </a:rPr>
              <a:t>Example 1</a:t>
            </a:r>
          </a:p>
        </p:txBody>
      </p:sp>
      <p:sp>
        <p:nvSpPr>
          <p:cNvPr id="3" name="Content Placeholder 2">
            <a:extLst>
              <a:ext uri="{FF2B5EF4-FFF2-40B4-BE49-F238E27FC236}">
                <a16:creationId xmlns:a16="http://schemas.microsoft.com/office/drawing/2014/main" id="{41918178-F014-3643-96A3-201DDDFF37C3}"/>
              </a:ext>
            </a:extLst>
          </p:cNvPr>
          <p:cNvSpPr>
            <a:spLocks noGrp="1"/>
          </p:cNvSpPr>
          <p:nvPr>
            <p:ph idx="1"/>
          </p:nvPr>
        </p:nvSpPr>
        <p:spPr>
          <a:xfrm>
            <a:off x="4379714" y="1412489"/>
            <a:ext cx="3426390" cy="4363844"/>
          </a:xfrm>
        </p:spPr>
        <p:txBody>
          <a:bodyPr vert="horz" lIns="91440" tIns="45720" rIns="91440" bIns="45720" rtlCol="0" anchor="t">
            <a:normAutofit/>
          </a:bodyPr>
          <a:lstStyle/>
          <a:p>
            <a:pPr marL="0" indent="0" defTabSz="914400">
              <a:buNone/>
            </a:pPr>
            <a:r>
              <a:rPr lang="en-US" sz="2000" i="1"/>
              <a:t>Most Colleges are now using Activity Insight (Faculty Success by Watermark, formerly Digital Measures) to generate dossiers. How does the use of Activity Insight impact the dossier and review process?</a:t>
            </a:r>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75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135E91-C9FA-EC43-B5B9-F88B93C2D773}"/>
              </a:ext>
            </a:extLst>
          </p:cNvPr>
          <p:cNvSpPr txBox="1"/>
          <p:nvPr/>
        </p:nvSpPr>
        <p:spPr>
          <a:xfrm>
            <a:off x="8449403" y="1412489"/>
            <a:ext cx="3196868" cy="4363844"/>
          </a:xfrm>
          <a:prstGeom prst="rect">
            <a:avLst/>
          </a:prstGeom>
        </p:spPr>
        <p:txBody>
          <a:bodyPr vert="horz" lIns="91440" tIns="45720" rIns="91440" bIns="45720" rtlCol="0">
            <a:noAutofit/>
          </a:bodyPr>
          <a:lstStyle/>
          <a:p>
            <a:pPr defTabSz="914400">
              <a:lnSpc>
                <a:spcPct val="90000"/>
              </a:lnSpc>
              <a:spcAft>
                <a:spcPts val="600"/>
              </a:spcAft>
            </a:pPr>
            <a:r>
              <a:rPr lang="en-US" sz="2600" b="1">
                <a:solidFill>
                  <a:schemeClr val="accent1"/>
                </a:solidFill>
              </a:rPr>
              <a:t>Activity Insight is a tool for generating the dossier. The output is consistent with the expectations outlined in the dividers as well as with the Administrative Guidelines.</a:t>
            </a:r>
          </a:p>
          <a:p>
            <a:pPr defTabSz="914400">
              <a:lnSpc>
                <a:spcPct val="90000"/>
              </a:lnSpc>
              <a:spcAft>
                <a:spcPts val="600"/>
              </a:spcAft>
            </a:pPr>
            <a:endParaRPr lang="en-US" sz="2600" b="1">
              <a:solidFill>
                <a:schemeClr val="accent1"/>
              </a:solidFill>
            </a:endParaRPr>
          </a:p>
        </p:txBody>
      </p:sp>
      <p:pic>
        <p:nvPicPr>
          <p:cNvPr id="5" name="Picture 4" descr="Text&#10;&#10;Description automatically generated with low confidence">
            <a:extLst>
              <a:ext uri="{FF2B5EF4-FFF2-40B4-BE49-F238E27FC236}">
                <a16:creationId xmlns:a16="http://schemas.microsoft.com/office/drawing/2014/main" id="{1A616D3B-BD05-4771-B8E7-D080EC2AA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491" y="6008190"/>
            <a:ext cx="1818960" cy="631939"/>
          </a:xfrm>
          <a:prstGeom prst="rect">
            <a:avLst/>
          </a:prstGeom>
        </p:spPr>
      </p:pic>
    </p:spTree>
    <p:extLst>
      <p:ext uri="{BB962C8B-B14F-4D97-AF65-F5344CB8AC3E}">
        <p14:creationId xmlns:p14="http://schemas.microsoft.com/office/powerpoint/2010/main" val="334951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99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825C6E-E2A8-A743-B5B8-9856B75DCC10}"/>
              </a:ext>
            </a:extLst>
          </p:cNvPr>
          <p:cNvSpPr>
            <a:spLocks noGrp="1"/>
          </p:cNvSpPr>
          <p:nvPr>
            <p:ph type="title"/>
          </p:nvPr>
        </p:nvSpPr>
        <p:spPr>
          <a:xfrm>
            <a:off x="837981" y="1412488"/>
            <a:ext cx="2898434" cy="4363844"/>
          </a:xfrm>
        </p:spPr>
        <p:txBody>
          <a:bodyPr vert="horz" lIns="91440" tIns="45720" rIns="91440" bIns="45720" rtlCol="0" anchor="t">
            <a:normAutofit/>
          </a:bodyPr>
          <a:lstStyle/>
          <a:p>
            <a:pPr defTabSz="914400"/>
            <a:r>
              <a:rPr lang="en-US" sz="4000" b="1" kern="1200">
                <a:solidFill>
                  <a:srgbClr val="FFFFFF"/>
                </a:solidFill>
                <a:latin typeface="+mj-lt"/>
                <a:ea typeface="+mj-ea"/>
                <a:cs typeface="+mj-cs"/>
              </a:rPr>
              <a:t>Example 2</a:t>
            </a:r>
          </a:p>
        </p:txBody>
      </p:sp>
      <p:sp>
        <p:nvSpPr>
          <p:cNvPr id="3" name="Content Placeholder 2">
            <a:extLst>
              <a:ext uri="{FF2B5EF4-FFF2-40B4-BE49-F238E27FC236}">
                <a16:creationId xmlns:a16="http://schemas.microsoft.com/office/drawing/2014/main" id="{41918178-F014-3643-96A3-201DDDFF37C3}"/>
              </a:ext>
            </a:extLst>
          </p:cNvPr>
          <p:cNvSpPr>
            <a:spLocks noGrp="1"/>
          </p:cNvSpPr>
          <p:nvPr>
            <p:ph idx="1"/>
          </p:nvPr>
        </p:nvSpPr>
        <p:spPr>
          <a:xfrm>
            <a:off x="4379714" y="1412489"/>
            <a:ext cx="3426390" cy="4363844"/>
          </a:xfrm>
        </p:spPr>
        <p:txBody>
          <a:bodyPr vert="horz" lIns="91440" tIns="45720" rIns="91440" bIns="45720" rtlCol="0">
            <a:normAutofit/>
          </a:bodyPr>
          <a:lstStyle/>
          <a:p>
            <a:pPr marL="0" indent="0" defTabSz="914400">
              <a:buNone/>
            </a:pPr>
            <a:r>
              <a:rPr lang="en-US" sz="2000" i="1"/>
              <a:t>Who is responsible for the preparation of the dossier?</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75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135E91-C9FA-EC43-B5B9-F88B93C2D773}"/>
              </a:ext>
            </a:extLst>
          </p:cNvPr>
          <p:cNvSpPr txBox="1"/>
          <p:nvPr/>
        </p:nvSpPr>
        <p:spPr>
          <a:xfrm>
            <a:off x="8449403" y="1412489"/>
            <a:ext cx="3196868" cy="4363844"/>
          </a:xfrm>
          <a:prstGeom prst="rect">
            <a:avLst/>
          </a:prstGeom>
        </p:spPr>
        <p:txBody>
          <a:bodyPr vert="horz" lIns="91440" tIns="45720" rIns="91440" bIns="45720" rtlCol="0" anchor="t">
            <a:normAutofit/>
          </a:bodyPr>
          <a:lstStyle/>
          <a:p>
            <a:pPr defTabSz="914400">
              <a:lnSpc>
                <a:spcPct val="90000"/>
              </a:lnSpc>
              <a:spcAft>
                <a:spcPts val="600"/>
              </a:spcAft>
            </a:pPr>
            <a:r>
              <a:rPr lang="en-US" sz="1700">
                <a:solidFill>
                  <a:schemeClr val="accent1"/>
                </a:solidFill>
              </a:rPr>
              <a:t>That responsibility is assigned to the department head (or director of academic affairs or division head), and the faculty member must cooperate by assembling whatever materials are in their possession by the timeline given by the department head. If the unit is using Activity Insight to generate the dossier, faculty members are responsible for ensuring their information is entered into Activity Insight in accordance with the timeline specified. (Page 7, III.B.4.; page 12, III.E.1)</a:t>
            </a:r>
            <a:endParaRPr lang="en-US" sz="1700" b="1">
              <a:solidFill>
                <a:schemeClr val="accent1"/>
              </a:solidFill>
            </a:endParaRPr>
          </a:p>
        </p:txBody>
      </p:sp>
      <p:pic>
        <p:nvPicPr>
          <p:cNvPr id="5" name="Picture 4" descr="Text&#10;&#10;Description automatically generated with low confidence">
            <a:extLst>
              <a:ext uri="{FF2B5EF4-FFF2-40B4-BE49-F238E27FC236}">
                <a16:creationId xmlns:a16="http://schemas.microsoft.com/office/drawing/2014/main" id="{45E19159-BC13-4448-8B8D-FD8507FF2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254" y="5762079"/>
            <a:ext cx="1818960" cy="631939"/>
          </a:xfrm>
          <a:prstGeom prst="rect">
            <a:avLst/>
          </a:prstGeom>
        </p:spPr>
      </p:pic>
    </p:spTree>
    <p:extLst>
      <p:ext uri="{BB962C8B-B14F-4D97-AF65-F5344CB8AC3E}">
        <p14:creationId xmlns:p14="http://schemas.microsoft.com/office/powerpoint/2010/main" val="135171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589B-E674-F345-A641-45242FF1DE9E}"/>
              </a:ext>
            </a:extLst>
          </p:cNvPr>
          <p:cNvSpPr>
            <a:spLocks noGrp="1"/>
          </p:cNvSpPr>
          <p:nvPr>
            <p:ph type="title"/>
          </p:nvPr>
        </p:nvSpPr>
        <p:spPr>
          <a:xfrm>
            <a:off x="761802" y="803325"/>
            <a:ext cx="5313152" cy="1325563"/>
          </a:xfrm>
        </p:spPr>
        <p:txBody>
          <a:bodyPr>
            <a:normAutofit/>
          </a:bodyPr>
          <a:lstStyle/>
          <a:p>
            <a:r>
              <a:rPr lang="en-US"/>
              <a:t>Presentation Overview</a:t>
            </a:r>
          </a:p>
        </p:txBody>
      </p:sp>
      <p:sp>
        <p:nvSpPr>
          <p:cNvPr id="132" name="Freeform: Shape 13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1065" y="-2008"/>
            <a:ext cx="560776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 name="Picture 511">
            <a:extLst>
              <a:ext uri="{FF2B5EF4-FFF2-40B4-BE49-F238E27FC236}">
                <a16:creationId xmlns:a16="http://schemas.microsoft.com/office/drawing/2014/main" id="{C5DA4876-8B94-498F-8DC1-6A2F18512555}"/>
              </a:ext>
            </a:extLst>
          </p:cNvPr>
          <p:cNvPicPr>
            <a:picLocks noChangeAspect="1"/>
          </p:cNvPicPr>
          <p:nvPr/>
        </p:nvPicPr>
        <p:blipFill rotWithShape="1">
          <a:blip r:embed="rId3"/>
          <a:srcRect l="19982" r="15898" b="5"/>
          <a:stretch/>
        </p:blipFill>
        <p:spPr>
          <a:xfrm>
            <a:off x="6748383" y="-2"/>
            <a:ext cx="5440442"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510" name="Picture 509" descr="Text&#10;&#10;Description automatically generated with low confidence">
            <a:extLst>
              <a:ext uri="{FF2B5EF4-FFF2-40B4-BE49-F238E27FC236}">
                <a16:creationId xmlns:a16="http://schemas.microsoft.com/office/drawing/2014/main" id="{23572FD5-91DC-4D06-89DB-98D1FB410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3993" y="6090968"/>
            <a:ext cx="1818960" cy="631939"/>
          </a:xfrm>
          <a:prstGeom prst="rect">
            <a:avLst/>
          </a:prstGeom>
        </p:spPr>
      </p:pic>
      <p:graphicFrame>
        <p:nvGraphicFramePr>
          <p:cNvPr id="5" name="Content Placeholder 2">
            <a:extLst>
              <a:ext uri="{FF2B5EF4-FFF2-40B4-BE49-F238E27FC236}">
                <a16:creationId xmlns:a16="http://schemas.microsoft.com/office/drawing/2014/main" id="{A336E5B8-7081-4125-BC4C-3E97D6A69463}"/>
              </a:ext>
            </a:extLst>
          </p:cNvPr>
          <p:cNvGraphicFramePr>
            <a:graphicFrameLocks noGrp="1"/>
          </p:cNvGraphicFramePr>
          <p:nvPr>
            <p:ph idx="1"/>
            <p:extLst>
              <p:ext uri="{D42A27DB-BD31-4B8C-83A1-F6EECF244321}">
                <p14:modId xmlns:p14="http://schemas.microsoft.com/office/powerpoint/2010/main" val="3524387787"/>
              </p:ext>
            </p:extLst>
          </p:nvPr>
        </p:nvGraphicFramePr>
        <p:xfrm>
          <a:off x="761801" y="2279018"/>
          <a:ext cx="5313159" cy="3375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461271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0" y="1410608"/>
            <a:ext cx="6858000" cy="403678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1" y="1420745"/>
            <a:ext cx="6857999" cy="403678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397" y="3588611"/>
            <a:ext cx="2501979" cy="403678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606" y="969718"/>
            <a:ext cx="3899340"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9" y="1400469"/>
            <a:ext cx="6858003" cy="403678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9111C-C55A-A14E-BF57-AA35F68C21D9}"/>
              </a:ext>
            </a:extLst>
          </p:cNvPr>
          <p:cNvSpPr>
            <a:spLocks noGrp="1"/>
          </p:cNvSpPr>
          <p:nvPr>
            <p:ph type="title"/>
          </p:nvPr>
        </p:nvSpPr>
        <p:spPr>
          <a:xfrm>
            <a:off x="300342" y="420601"/>
            <a:ext cx="3366790" cy="2327623"/>
          </a:xfrm>
        </p:spPr>
        <p:txBody>
          <a:bodyPr anchor="b">
            <a:normAutofit/>
          </a:bodyPr>
          <a:lstStyle/>
          <a:p>
            <a:r>
              <a:rPr lang="en-US" sz="4800" b="1">
                <a:solidFill>
                  <a:srgbClr val="FFFFFF"/>
                </a:solidFill>
                <a:cs typeface="Calibri Light"/>
              </a:rPr>
              <a:t>Activity Insight at Penn State</a:t>
            </a:r>
            <a:endParaRPr lang="en-US"/>
          </a:p>
        </p:txBody>
      </p:sp>
      <p:sp>
        <p:nvSpPr>
          <p:cNvPr id="3" name="Content Placeholder 2">
            <a:extLst>
              <a:ext uri="{FF2B5EF4-FFF2-40B4-BE49-F238E27FC236}">
                <a16:creationId xmlns:a16="http://schemas.microsoft.com/office/drawing/2014/main" id="{15D57051-6DE9-3845-BBA6-69F486FD4B65}"/>
              </a:ext>
            </a:extLst>
          </p:cNvPr>
          <p:cNvSpPr>
            <a:spLocks noGrp="1"/>
          </p:cNvSpPr>
          <p:nvPr>
            <p:ph idx="1"/>
          </p:nvPr>
        </p:nvSpPr>
        <p:spPr>
          <a:xfrm>
            <a:off x="4150919" y="866231"/>
            <a:ext cx="7229065" cy="4642038"/>
          </a:xfrm>
        </p:spPr>
        <p:txBody>
          <a:bodyPr vert="horz" lIns="91440" tIns="45720" rIns="91440" bIns="45720" rtlCol="0" anchor="ctr">
            <a:normAutofit fontScale="92500" lnSpcReduction="20000"/>
          </a:bodyPr>
          <a:lstStyle/>
          <a:p>
            <a:pPr marL="0" indent="0">
              <a:buNone/>
            </a:pPr>
            <a:r>
              <a:rPr lang="en-US" sz="2600" b="1">
                <a:cs typeface="Calibri" panose="020F0502020204030204"/>
              </a:rPr>
              <a:t>Did you know...</a:t>
            </a:r>
            <a:endParaRPr lang="en-US" sz="2600"/>
          </a:p>
          <a:p>
            <a:pPr marL="0" indent="0">
              <a:buNone/>
            </a:pPr>
            <a:endParaRPr lang="en-US" sz="2400" b="1">
              <a:cs typeface="Calibri" panose="020F0502020204030204"/>
            </a:endParaRPr>
          </a:p>
          <a:p>
            <a:pPr marL="685165" lvl="1" indent="-227965"/>
            <a:r>
              <a:rPr lang="en-US" sz="2000">
                <a:cs typeface="Calibri" panose="020F0502020204030204"/>
              </a:rPr>
              <a:t>Activity Insight (AI) has a support page for all your needs? </a:t>
            </a:r>
            <a:r>
              <a:rPr lang="en-US" sz="2000">
                <a:cs typeface="Calibri" panose="020F0502020204030204"/>
                <a:hlinkClick r:id="rId2"/>
              </a:rPr>
              <a:t>https://activityinsight.psu.edu</a:t>
            </a:r>
            <a:endParaRPr lang="en-US" sz="2000">
              <a:cs typeface="Calibri" panose="020F0502020204030204"/>
            </a:endParaRPr>
          </a:p>
          <a:p>
            <a:pPr marL="457200" lvl="1" indent="0">
              <a:buNone/>
            </a:pPr>
            <a:endParaRPr lang="en-US" sz="2000">
              <a:cs typeface="Calibri" panose="020F0502020204030204"/>
            </a:endParaRPr>
          </a:p>
          <a:p>
            <a:pPr marL="685165" lvl="1" indent="-227965"/>
            <a:r>
              <a:rPr lang="en-US" sz="2000">
                <a:cs typeface="Calibri" panose="020F0502020204030204"/>
              </a:rPr>
              <a:t>You can reach support Monday-Friday 8:00am-5:00pm by email: </a:t>
            </a:r>
            <a:r>
              <a:rPr lang="en-US" sz="2000">
                <a:cs typeface="Calibri" panose="020F0502020204030204"/>
                <a:hlinkClick r:id="rId3"/>
              </a:rPr>
              <a:t>AI-Support@psu.edu</a:t>
            </a:r>
          </a:p>
          <a:p>
            <a:pPr marL="457200" lvl="1" indent="0">
              <a:buNone/>
            </a:pPr>
            <a:endParaRPr lang="en-US" sz="2000">
              <a:cs typeface="Calibri" panose="020F0502020204030204"/>
            </a:endParaRPr>
          </a:p>
          <a:p>
            <a:pPr marL="685165" lvl="1" indent="-227965"/>
            <a:r>
              <a:rPr lang="en-US" sz="2000">
                <a:cs typeface="Calibri" panose="020F0502020204030204"/>
              </a:rPr>
              <a:t>"AI" is customized for each College; however, it falls under one main PSU umbrella.</a:t>
            </a:r>
          </a:p>
          <a:p>
            <a:pPr marL="685165" lvl="1" indent="-227965"/>
            <a:endParaRPr lang="en-US" sz="2000">
              <a:cs typeface="Calibri" panose="020F0502020204030204"/>
            </a:endParaRPr>
          </a:p>
          <a:p>
            <a:pPr marL="685165" lvl="1" indent="-227965"/>
            <a:r>
              <a:rPr lang="en-US" sz="2000">
                <a:cs typeface="Calibri" panose="020F0502020204030204"/>
              </a:rPr>
              <a:t>The University Dossier report in "AI" is customized by the Faculty Affairs office and will put your data in the format recommended by the guidelines. </a:t>
            </a:r>
          </a:p>
          <a:p>
            <a:pPr marL="685165" lvl="1" indent="-227965"/>
            <a:endParaRPr lang="en-US" sz="2000">
              <a:cs typeface="Calibri" panose="020F0502020204030204"/>
            </a:endParaRPr>
          </a:p>
          <a:p>
            <a:pPr marL="685165" lvl="1" indent="-227965"/>
            <a:r>
              <a:rPr lang="en-US" sz="2000">
                <a:cs typeface="Calibri" panose="020F0502020204030204"/>
              </a:rPr>
              <a:t>Faculty going up for Full professorship can seek help with entering back data. </a:t>
            </a:r>
          </a:p>
          <a:p>
            <a:pPr marL="685165" lvl="1" indent="-227965"/>
            <a:endParaRPr lang="en-US" sz="2000">
              <a:cs typeface="Calibri" panose="020F0502020204030204"/>
            </a:endParaRPr>
          </a:p>
        </p:txBody>
      </p:sp>
      <p:pic>
        <p:nvPicPr>
          <p:cNvPr id="5" name="Picture 4" descr="Text&#10;&#10;Description automatically generated with low confidence">
            <a:extLst>
              <a:ext uri="{FF2B5EF4-FFF2-40B4-BE49-F238E27FC236}">
                <a16:creationId xmlns:a16="http://schemas.microsoft.com/office/drawing/2014/main" id="{C8EA77E1-AAD4-4954-8007-FE558BEAF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8796" y="5983579"/>
            <a:ext cx="1818960" cy="631939"/>
          </a:xfrm>
          <a:prstGeom prst="rect">
            <a:avLst/>
          </a:prstGeom>
        </p:spPr>
      </p:pic>
    </p:spTree>
    <p:extLst>
      <p:ext uri="{BB962C8B-B14F-4D97-AF65-F5344CB8AC3E}">
        <p14:creationId xmlns:p14="http://schemas.microsoft.com/office/powerpoint/2010/main" val="371441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0" y="1410608"/>
            <a:ext cx="6858000" cy="403678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1" y="1420745"/>
            <a:ext cx="6857999" cy="403678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397" y="3588611"/>
            <a:ext cx="2501979" cy="403678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606" y="969718"/>
            <a:ext cx="3899340"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619" y="1400469"/>
            <a:ext cx="6858003" cy="403678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9111C-C55A-A14E-BF57-AA35F68C21D9}"/>
              </a:ext>
            </a:extLst>
          </p:cNvPr>
          <p:cNvSpPr>
            <a:spLocks noGrp="1"/>
          </p:cNvSpPr>
          <p:nvPr>
            <p:ph type="title"/>
          </p:nvPr>
        </p:nvSpPr>
        <p:spPr>
          <a:xfrm>
            <a:off x="300342" y="420601"/>
            <a:ext cx="3366790" cy="2327623"/>
          </a:xfrm>
        </p:spPr>
        <p:txBody>
          <a:bodyPr anchor="b">
            <a:normAutofit/>
          </a:bodyPr>
          <a:lstStyle/>
          <a:p>
            <a:r>
              <a:rPr lang="en-US" sz="4800" b="1">
                <a:solidFill>
                  <a:srgbClr val="FFFFFF"/>
                </a:solidFill>
                <a:cs typeface="Calibri Light"/>
              </a:rPr>
              <a:t>Activity Insight at Penn State</a:t>
            </a:r>
            <a:endParaRPr lang="en-US"/>
          </a:p>
        </p:txBody>
      </p:sp>
      <p:sp>
        <p:nvSpPr>
          <p:cNvPr id="3" name="Content Placeholder 2">
            <a:extLst>
              <a:ext uri="{FF2B5EF4-FFF2-40B4-BE49-F238E27FC236}">
                <a16:creationId xmlns:a16="http://schemas.microsoft.com/office/drawing/2014/main" id="{15D57051-6DE9-3845-BBA6-69F486FD4B65}"/>
              </a:ext>
            </a:extLst>
          </p:cNvPr>
          <p:cNvSpPr>
            <a:spLocks noGrp="1"/>
          </p:cNvSpPr>
          <p:nvPr>
            <p:ph idx="1"/>
          </p:nvPr>
        </p:nvSpPr>
        <p:spPr>
          <a:xfrm>
            <a:off x="4168258" y="736180"/>
            <a:ext cx="7229065" cy="4642038"/>
          </a:xfrm>
        </p:spPr>
        <p:txBody>
          <a:bodyPr vert="horz" lIns="91440" tIns="45720" rIns="91440" bIns="45720" rtlCol="0" anchor="ctr">
            <a:normAutofit fontScale="92500" lnSpcReduction="20000"/>
          </a:bodyPr>
          <a:lstStyle/>
          <a:p>
            <a:pPr marL="0" indent="0">
              <a:buNone/>
            </a:pPr>
            <a:r>
              <a:rPr lang="en-US" sz="2400" b="1">
                <a:cs typeface="Calibri"/>
              </a:rPr>
              <a:t>What does the FAMS Team do for you?</a:t>
            </a:r>
          </a:p>
          <a:p>
            <a:pPr marL="0" indent="0">
              <a:buNone/>
            </a:pPr>
            <a:endParaRPr lang="en-US" sz="2400" b="1">
              <a:cs typeface="Calibri"/>
            </a:endParaRPr>
          </a:p>
          <a:p>
            <a:pPr marL="685165" lvl="1" indent="-227965"/>
            <a:r>
              <a:rPr lang="en-US" sz="1800">
                <a:cs typeface="Calibri"/>
              </a:rPr>
              <a:t>Import credited course data from </a:t>
            </a:r>
            <a:r>
              <a:rPr lang="en-US" sz="1800" err="1">
                <a:cs typeface="Calibri"/>
              </a:rPr>
              <a:t>LionPath</a:t>
            </a:r>
            <a:r>
              <a:rPr lang="en-US" sz="1800">
                <a:cs typeface="Calibri"/>
              </a:rPr>
              <a:t> into the List of Credit Courses Taught. Data is automatically entered the 4th week of classes and updated at the end of the semester.</a:t>
            </a:r>
          </a:p>
          <a:p>
            <a:pPr marL="685165" lvl="1" indent="-227965"/>
            <a:endParaRPr lang="en-US" sz="1800">
              <a:cs typeface="Calibri"/>
            </a:endParaRPr>
          </a:p>
          <a:p>
            <a:pPr marL="685165" lvl="1" indent="-227965"/>
            <a:r>
              <a:rPr lang="en-US" sz="1800">
                <a:cs typeface="Calibri"/>
              </a:rPr>
              <a:t>Import SRTE data from the Schreyer Institute for Teaching Excellence. Data is entered after Final Grade reporting.</a:t>
            </a:r>
          </a:p>
          <a:p>
            <a:pPr marL="685165" lvl="1" indent="-227965"/>
            <a:endParaRPr lang="en-US" sz="1800">
              <a:cs typeface="Calibri"/>
            </a:endParaRPr>
          </a:p>
          <a:p>
            <a:pPr marL="685165" lvl="1" indent="-227965"/>
            <a:r>
              <a:rPr lang="en-US" sz="1800">
                <a:cs typeface="Calibri"/>
              </a:rPr>
              <a:t>Import Contracts, Grants, Fellowships, Sponsored Research from SIMS. This data is imported bi-weekly on Monday.</a:t>
            </a:r>
          </a:p>
          <a:p>
            <a:pPr marL="685165" lvl="1" indent="-227965"/>
            <a:endParaRPr lang="en-US" sz="1800">
              <a:cs typeface="Calibri"/>
            </a:endParaRPr>
          </a:p>
          <a:p>
            <a:pPr marL="685165" lvl="1" indent="-227965"/>
            <a:r>
              <a:rPr lang="en-US" sz="1800">
                <a:cs typeface="Calibri"/>
              </a:rPr>
              <a:t>Offer classes on Activity Insight, typically the 2nd week of each semester. Contact your college AI representative for a college level training session.</a:t>
            </a:r>
          </a:p>
          <a:p>
            <a:pPr marL="685165" lvl="1" indent="-227965"/>
            <a:endParaRPr lang="en-US" sz="1800">
              <a:cs typeface="Calibri"/>
            </a:endParaRPr>
          </a:p>
          <a:p>
            <a:pPr marL="685165" lvl="1" indent="-227965"/>
            <a:r>
              <a:rPr lang="en-US" sz="1800">
                <a:cs typeface="Calibri"/>
              </a:rPr>
              <a:t>Work with other Institutions and Universities that use the "AI" system to make suggested improvements to the Watermark team.</a:t>
            </a:r>
          </a:p>
          <a:p>
            <a:pPr marL="685165" lvl="1" indent="-227965"/>
            <a:endParaRPr lang="en-US" sz="2000">
              <a:cs typeface="Calibri" panose="020F0502020204030204"/>
            </a:endParaRPr>
          </a:p>
        </p:txBody>
      </p:sp>
      <p:pic>
        <p:nvPicPr>
          <p:cNvPr id="5" name="Picture 4" descr="Text&#10;&#10;Description automatically generated with low confidence">
            <a:extLst>
              <a:ext uri="{FF2B5EF4-FFF2-40B4-BE49-F238E27FC236}">
                <a16:creationId xmlns:a16="http://schemas.microsoft.com/office/drawing/2014/main" id="{C8EA77E1-AAD4-4954-8007-FE558BEAF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491" y="5995884"/>
            <a:ext cx="1818960" cy="631939"/>
          </a:xfrm>
          <a:prstGeom prst="rect">
            <a:avLst/>
          </a:prstGeom>
        </p:spPr>
      </p:pic>
    </p:spTree>
    <p:extLst>
      <p:ext uri="{BB962C8B-B14F-4D97-AF65-F5344CB8AC3E}">
        <p14:creationId xmlns:p14="http://schemas.microsoft.com/office/powerpoint/2010/main" val="3380593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130" y="859948"/>
            <a:ext cx="2987121"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423C9A-FA08-FE4B-9ECB-6AE8B71B82D2}"/>
              </a:ext>
            </a:extLst>
          </p:cNvPr>
          <p:cNvSpPr>
            <a:spLocks noGrp="1"/>
          </p:cNvSpPr>
          <p:nvPr>
            <p:ph type="title"/>
          </p:nvPr>
        </p:nvSpPr>
        <p:spPr>
          <a:xfrm>
            <a:off x="837981" y="643467"/>
            <a:ext cx="2950437" cy="5571066"/>
          </a:xfrm>
        </p:spPr>
        <p:txBody>
          <a:bodyPr>
            <a:normAutofit/>
          </a:bodyPr>
          <a:lstStyle/>
          <a:p>
            <a:r>
              <a:rPr lang="en-US">
                <a:solidFill>
                  <a:srgbClr val="FFFFFF"/>
                </a:solidFill>
              </a:rPr>
              <a:t>COVID-19 Teaching Impact</a:t>
            </a:r>
          </a:p>
        </p:txBody>
      </p:sp>
      <p:sp>
        <p:nvSpPr>
          <p:cNvPr id="27" name="Rectangle: Rounded Corners 26">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4283" y="434266"/>
            <a:ext cx="7215822"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with low confidence">
            <a:extLst>
              <a:ext uri="{FF2B5EF4-FFF2-40B4-BE49-F238E27FC236}">
                <a16:creationId xmlns:a16="http://schemas.microsoft.com/office/drawing/2014/main" id="{39B45D14-A719-454F-9891-CC06F886F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27" y="6107104"/>
            <a:ext cx="1818960" cy="631939"/>
          </a:xfrm>
          <a:prstGeom prst="rect">
            <a:avLst/>
          </a:prstGeom>
        </p:spPr>
      </p:pic>
      <p:graphicFrame>
        <p:nvGraphicFramePr>
          <p:cNvPr id="15" name="Content Placeholder 2">
            <a:extLst>
              <a:ext uri="{FF2B5EF4-FFF2-40B4-BE49-F238E27FC236}">
                <a16:creationId xmlns:a16="http://schemas.microsoft.com/office/drawing/2014/main" id="{36F45A74-EADF-44BB-B7C1-6949E26BBF33}"/>
              </a:ext>
            </a:extLst>
          </p:cNvPr>
          <p:cNvGraphicFramePr>
            <a:graphicFrameLocks noGrp="1"/>
          </p:cNvGraphicFramePr>
          <p:nvPr>
            <p:ph idx="1"/>
            <p:extLst>
              <p:ext uri="{D42A27DB-BD31-4B8C-83A1-F6EECF244321}">
                <p14:modId xmlns:p14="http://schemas.microsoft.com/office/powerpoint/2010/main" val="3439155913"/>
              </p:ext>
            </p:extLst>
          </p:nvPr>
        </p:nvGraphicFramePr>
        <p:xfrm>
          <a:off x="4762670" y="609600"/>
          <a:ext cx="6733689" cy="5564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5199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58643"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E1530-C37E-CF4A-8337-C670FA6A0FDA}"/>
              </a:ext>
            </a:extLst>
          </p:cNvPr>
          <p:cNvSpPr>
            <a:spLocks noGrp="1"/>
          </p:cNvSpPr>
          <p:nvPr>
            <p:ph type="title"/>
          </p:nvPr>
        </p:nvSpPr>
        <p:spPr>
          <a:xfrm>
            <a:off x="837981" y="5529884"/>
            <a:ext cx="7717371" cy="1096331"/>
          </a:xfrm>
        </p:spPr>
        <p:txBody>
          <a:bodyPr>
            <a:normAutofit/>
          </a:bodyPr>
          <a:lstStyle/>
          <a:p>
            <a:r>
              <a:rPr lang="en-US"/>
              <a:t>Narrative Statement</a:t>
            </a:r>
          </a:p>
        </p:txBody>
      </p:sp>
      <p:sp>
        <p:nvSpPr>
          <p:cNvPr id="16" name="Freeform: Shape 15">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0754" y="5367908"/>
            <a:ext cx="3428071"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9" name="Content Placeholder 2">
            <a:extLst>
              <a:ext uri="{FF2B5EF4-FFF2-40B4-BE49-F238E27FC236}">
                <a16:creationId xmlns:a16="http://schemas.microsoft.com/office/drawing/2014/main" id="{1F7832C1-181E-4FE0-A7A5-91CB516BA496}"/>
              </a:ext>
            </a:extLst>
          </p:cNvPr>
          <p:cNvGraphicFramePr>
            <a:graphicFrameLocks noGrp="1"/>
          </p:cNvGraphicFramePr>
          <p:nvPr>
            <p:ph idx="1"/>
            <p:extLst>
              <p:ext uri="{D42A27DB-BD31-4B8C-83A1-F6EECF244321}">
                <p14:modId xmlns:p14="http://schemas.microsoft.com/office/powerpoint/2010/main" val="2202966840"/>
              </p:ext>
            </p:extLst>
          </p:nvPr>
        </p:nvGraphicFramePr>
        <p:xfrm>
          <a:off x="249382" y="643466"/>
          <a:ext cx="11939443" cy="449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Text&#10;&#10;Description automatically generated with low confidence">
            <a:extLst>
              <a:ext uri="{FF2B5EF4-FFF2-40B4-BE49-F238E27FC236}">
                <a16:creationId xmlns:a16="http://schemas.microsoft.com/office/drawing/2014/main" id="{FC01E3FC-E3A3-2940-A29E-14237D388A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4254" y="5762079"/>
            <a:ext cx="1818960" cy="631939"/>
          </a:xfrm>
          <a:prstGeom prst="rect">
            <a:avLst/>
          </a:prstGeom>
        </p:spPr>
      </p:pic>
      <p:sp>
        <p:nvSpPr>
          <p:cNvPr id="3" name="TextBox 2">
            <a:extLst>
              <a:ext uri="{FF2B5EF4-FFF2-40B4-BE49-F238E27FC236}">
                <a16:creationId xmlns:a16="http://schemas.microsoft.com/office/drawing/2014/main" id="{04A3BB9A-9D87-0742-9696-6573C8A75629}"/>
              </a:ext>
            </a:extLst>
          </p:cNvPr>
          <p:cNvSpPr txBox="1"/>
          <p:nvPr/>
        </p:nvSpPr>
        <p:spPr>
          <a:xfrm>
            <a:off x="2928551" y="3830595"/>
            <a:ext cx="9020433" cy="923330"/>
          </a:xfrm>
          <a:prstGeom prst="rect">
            <a:avLst/>
          </a:prstGeom>
          <a:noFill/>
        </p:spPr>
        <p:txBody>
          <a:bodyPr wrap="square" rtlCol="0">
            <a:spAutoFit/>
          </a:bodyPr>
          <a:lstStyle/>
          <a:p>
            <a:r>
              <a:rPr lang="en-US" b="1">
                <a:solidFill>
                  <a:srgbClr val="7030A0"/>
                </a:solidFill>
              </a:rPr>
              <a:t>The production of the narrative has a different timeline than the production of the full Dossier. It will be due prior to the submission of other materials in order to be sent to external reviewers. </a:t>
            </a:r>
          </a:p>
        </p:txBody>
      </p:sp>
    </p:spTree>
    <p:extLst>
      <p:ext uri="{BB962C8B-B14F-4D97-AF65-F5344CB8AC3E}">
        <p14:creationId xmlns:p14="http://schemas.microsoft.com/office/powerpoint/2010/main" val="226780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334D8-3A86-CD4A-A10D-36132EFCE533}"/>
              </a:ext>
            </a:extLst>
          </p:cNvPr>
          <p:cNvSpPr>
            <a:spLocks noGrp="1"/>
          </p:cNvSpPr>
          <p:nvPr>
            <p:ph idx="1"/>
          </p:nvPr>
        </p:nvSpPr>
        <p:spPr>
          <a:xfrm>
            <a:off x="182355" y="312576"/>
            <a:ext cx="4866723" cy="6722027"/>
          </a:xfrm>
        </p:spPr>
        <p:txBody>
          <a:bodyPr>
            <a:normAutofit lnSpcReduction="10000"/>
          </a:bodyPr>
          <a:lstStyle/>
          <a:p>
            <a:pPr marL="0" indent="0">
              <a:spcBef>
                <a:spcPts val="200"/>
              </a:spcBef>
              <a:buNone/>
            </a:pPr>
            <a:r>
              <a:rPr lang="en-US" sz="1400" b="1" i="1"/>
              <a:t>Teaching and Advising</a:t>
            </a:r>
            <a:endParaRPr lang="en-US" sz="1400"/>
          </a:p>
          <a:p>
            <a:pPr>
              <a:spcBef>
                <a:spcPts val="200"/>
              </a:spcBef>
            </a:pPr>
            <a:r>
              <a:rPr lang="en-US" sz="1400"/>
              <a:t>Transitioning courses to remote or hybrid learning</a:t>
            </a:r>
          </a:p>
          <a:p>
            <a:pPr>
              <a:spcBef>
                <a:spcPts val="200"/>
              </a:spcBef>
            </a:pPr>
            <a:r>
              <a:rPr lang="en-US" sz="1400"/>
              <a:t>Creating instructional innovations</a:t>
            </a:r>
          </a:p>
          <a:p>
            <a:pPr>
              <a:spcBef>
                <a:spcPts val="200"/>
              </a:spcBef>
            </a:pPr>
            <a:r>
              <a:rPr lang="en-US" sz="1400"/>
              <a:t>Change in teaching and advising load</a:t>
            </a:r>
          </a:p>
          <a:p>
            <a:pPr>
              <a:spcBef>
                <a:spcPts val="200"/>
              </a:spcBef>
            </a:pPr>
            <a:r>
              <a:rPr lang="en-US" sz="1400"/>
              <a:t>Encountering challenges with technology</a:t>
            </a:r>
          </a:p>
          <a:p>
            <a:pPr>
              <a:spcBef>
                <a:spcPts val="200"/>
              </a:spcBef>
            </a:pPr>
            <a:r>
              <a:rPr lang="en-US" sz="1400"/>
              <a:t>And more….</a:t>
            </a:r>
          </a:p>
          <a:p>
            <a:pPr marL="0" indent="0">
              <a:spcBef>
                <a:spcPts val="200"/>
              </a:spcBef>
              <a:buNone/>
            </a:pPr>
            <a:endParaRPr lang="en-US" sz="1400"/>
          </a:p>
          <a:p>
            <a:pPr marL="0" indent="0">
              <a:spcBef>
                <a:spcPts val="200"/>
              </a:spcBef>
              <a:buNone/>
            </a:pPr>
            <a:r>
              <a:rPr lang="en-US" sz="1400" b="1" i="1"/>
              <a:t>Research and Creative Accomplishments</a:t>
            </a:r>
            <a:endParaRPr lang="en-US" sz="1400"/>
          </a:p>
          <a:p>
            <a:pPr>
              <a:spcBef>
                <a:spcPts val="200"/>
              </a:spcBef>
            </a:pPr>
            <a:r>
              <a:rPr lang="en-US" sz="1400"/>
              <a:t>Change in access to studios, performance spaces, laboratories, or other spaces</a:t>
            </a:r>
          </a:p>
          <a:p>
            <a:pPr>
              <a:spcBef>
                <a:spcPts val="200"/>
              </a:spcBef>
            </a:pPr>
            <a:r>
              <a:rPr lang="en-US" sz="1400"/>
              <a:t>Funded research opportunities/complexities</a:t>
            </a:r>
          </a:p>
          <a:p>
            <a:pPr>
              <a:spcBef>
                <a:spcPts val="200"/>
              </a:spcBef>
            </a:pPr>
            <a:r>
              <a:rPr lang="en-US" sz="1400"/>
              <a:t>Encountering travel and field restrictions</a:t>
            </a:r>
          </a:p>
          <a:p>
            <a:pPr>
              <a:spcBef>
                <a:spcPts val="200"/>
              </a:spcBef>
            </a:pPr>
            <a:r>
              <a:rPr lang="en-US" sz="1400"/>
              <a:t>And more….</a:t>
            </a:r>
          </a:p>
          <a:p>
            <a:pPr marL="0" indent="0">
              <a:spcBef>
                <a:spcPts val="200"/>
              </a:spcBef>
              <a:buNone/>
            </a:pPr>
            <a:r>
              <a:rPr lang="en-US" sz="1400" b="1" i="1"/>
              <a:t> </a:t>
            </a:r>
          </a:p>
          <a:p>
            <a:pPr marL="0" indent="0">
              <a:spcBef>
                <a:spcPts val="200"/>
              </a:spcBef>
              <a:buNone/>
            </a:pPr>
            <a:r>
              <a:rPr lang="en-US" sz="1400" b="1" i="1"/>
              <a:t>Service</a:t>
            </a:r>
          </a:p>
          <a:p>
            <a:pPr>
              <a:spcBef>
                <a:spcPts val="200"/>
              </a:spcBef>
            </a:pPr>
            <a:r>
              <a:rPr lang="en-US" sz="1400"/>
              <a:t>Transitioning service activities to online formats</a:t>
            </a:r>
          </a:p>
          <a:p>
            <a:pPr>
              <a:spcBef>
                <a:spcPts val="200"/>
              </a:spcBef>
            </a:pPr>
            <a:r>
              <a:rPr lang="en-US" sz="1400"/>
              <a:t>Changes in access to community service sites</a:t>
            </a:r>
          </a:p>
          <a:p>
            <a:pPr>
              <a:spcBef>
                <a:spcPts val="200"/>
              </a:spcBef>
            </a:pPr>
            <a:r>
              <a:rPr lang="en-US" sz="1400"/>
              <a:t>Disruptions to professional organizations</a:t>
            </a:r>
          </a:p>
          <a:p>
            <a:pPr>
              <a:spcBef>
                <a:spcPts val="200"/>
              </a:spcBef>
            </a:pPr>
            <a:r>
              <a:rPr lang="en-US" sz="1400"/>
              <a:t>And more….</a:t>
            </a:r>
          </a:p>
          <a:p>
            <a:pPr>
              <a:spcBef>
                <a:spcPts val="200"/>
              </a:spcBef>
            </a:pPr>
            <a:endParaRPr lang="en-US" sz="1400"/>
          </a:p>
          <a:p>
            <a:pPr marL="0" indent="0">
              <a:spcBef>
                <a:spcPts val="0"/>
              </a:spcBef>
              <a:buNone/>
            </a:pPr>
            <a:r>
              <a:rPr lang="en-US" sz="1400" b="1" i="1"/>
              <a:t>Librarianship</a:t>
            </a:r>
            <a:endParaRPr lang="en-US" sz="1400"/>
          </a:p>
          <a:p>
            <a:pPr marL="285750" lvl="0" indent="-285750">
              <a:spcBef>
                <a:spcPts val="0"/>
              </a:spcBef>
            </a:pPr>
            <a:r>
              <a:rPr lang="en-US" sz="1400"/>
              <a:t>Changes to in-person services</a:t>
            </a:r>
          </a:p>
          <a:p>
            <a:pPr marL="285750" lvl="0" indent="-285750">
              <a:spcBef>
                <a:spcPts val="0"/>
              </a:spcBef>
            </a:pPr>
            <a:r>
              <a:rPr lang="en-US" sz="1400"/>
              <a:t>Changes to the use of physical spaces</a:t>
            </a:r>
          </a:p>
          <a:p>
            <a:pPr marL="285750" lvl="0" indent="-285750">
              <a:spcBef>
                <a:spcPts val="0"/>
              </a:spcBef>
            </a:pPr>
            <a:r>
              <a:rPr lang="en-US" sz="1400"/>
              <a:t>Managing access to and provisions of materials</a:t>
            </a:r>
          </a:p>
          <a:p>
            <a:pPr marL="285750" lvl="0" indent="-285750">
              <a:spcBef>
                <a:spcPts val="0"/>
              </a:spcBef>
            </a:pPr>
            <a:r>
              <a:rPr lang="en-US" sz="1400"/>
              <a:t>And more…</a:t>
            </a:r>
          </a:p>
          <a:p>
            <a:pPr marL="0" lvl="0" indent="0">
              <a:spcBef>
                <a:spcPts val="0"/>
              </a:spcBef>
              <a:buNone/>
            </a:pPr>
            <a:endParaRPr lang="en-US" sz="1400" b="1" i="1"/>
          </a:p>
          <a:p>
            <a:pPr marL="0" lvl="0" indent="0">
              <a:spcBef>
                <a:spcPts val="0"/>
              </a:spcBef>
              <a:buNone/>
            </a:pPr>
            <a:r>
              <a:rPr lang="en-US" sz="1400" b="1" i="1"/>
              <a:t>Patient care</a:t>
            </a:r>
            <a:endParaRPr lang="en-US" sz="1400"/>
          </a:p>
          <a:p>
            <a:pPr marL="285750" lvl="0" indent="-285750">
              <a:spcBef>
                <a:spcPts val="0"/>
              </a:spcBef>
            </a:pPr>
            <a:r>
              <a:rPr lang="en-US" sz="1400"/>
              <a:t>Additional responsibilities directly related to the care of COVID-19 patients</a:t>
            </a:r>
          </a:p>
          <a:p>
            <a:pPr marL="285750" lvl="0" indent="-285750">
              <a:spcBef>
                <a:spcPts val="0"/>
              </a:spcBef>
            </a:pPr>
            <a:r>
              <a:rPr lang="en-US" sz="1400"/>
              <a:t>Decreasing patient care workload related to the pandemic (e.g. the cancelation or delay in elective surgical procedures)</a:t>
            </a:r>
          </a:p>
          <a:p>
            <a:pPr marL="285750" lvl="0" indent="-285750">
              <a:spcBef>
                <a:spcPts val="0"/>
              </a:spcBef>
            </a:pPr>
            <a:r>
              <a:rPr lang="en-US" sz="1400"/>
              <a:t>Increasing need for continuing education to maintain competency in the rapidly changing treatments for COVID-19 </a:t>
            </a:r>
          </a:p>
          <a:p>
            <a:pPr marL="285750" lvl="0" indent="-285750">
              <a:spcBef>
                <a:spcPts val="0"/>
              </a:spcBef>
            </a:pPr>
            <a:r>
              <a:rPr lang="en-US" sz="1400"/>
              <a:t>And more…. </a:t>
            </a:r>
          </a:p>
          <a:p>
            <a:pPr marL="0" indent="0">
              <a:spcBef>
                <a:spcPts val="0"/>
              </a:spcBef>
              <a:buNone/>
            </a:pPr>
            <a:endParaRPr lang="en-US" sz="1400"/>
          </a:p>
        </p:txBody>
      </p:sp>
      <p:sp>
        <p:nvSpPr>
          <p:cNvPr id="5" name="TextBox 4">
            <a:extLst>
              <a:ext uri="{FF2B5EF4-FFF2-40B4-BE49-F238E27FC236}">
                <a16:creationId xmlns:a16="http://schemas.microsoft.com/office/drawing/2014/main" id="{0B84089C-BC68-BA49-8641-359602485B1F}"/>
              </a:ext>
            </a:extLst>
          </p:cNvPr>
          <p:cNvSpPr txBox="1"/>
          <p:nvPr/>
        </p:nvSpPr>
        <p:spPr>
          <a:xfrm>
            <a:off x="6094412" y="104204"/>
            <a:ext cx="6708913" cy="630942"/>
          </a:xfrm>
          <a:prstGeom prst="rect">
            <a:avLst/>
          </a:prstGeom>
          <a:noFill/>
        </p:spPr>
        <p:txBody>
          <a:bodyPr wrap="square" rtlCol="0">
            <a:spAutoFit/>
          </a:bodyPr>
          <a:lstStyle/>
          <a:p>
            <a:r>
              <a:rPr lang="en-US" sz="3500" b="1">
                <a:solidFill>
                  <a:schemeClr val="accent1"/>
                </a:solidFill>
              </a:rPr>
              <a:t>COVID-19 Narrative Statement</a:t>
            </a:r>
          </a:p>
        </p:txBody>
      </p:sp>
      <p:pic>
        <p:nvPicPr>
          <p:cNvPr id="6" name="Picture 5" descr="Text&#10;&#10;Description automatically generated with low confidence">
            <a:extLst>
              <a:ext uri="{FF2B5EF4-FFF2-40B4-BE49-F238E27FC236}">
                <a16:creationId xmlns:a16="http://schemas.microsoft.com/office/drawing/2014/main" id="{08535515-877C-4540-A563-FC20DB84F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9865" y="6226061"/>
            <a:ext cx="1818960" cy="631939"/>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1353FDC5-507C-414C-99BE-18A1EF6EA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5503" y="847713"/>
            <a:ext cx="6567887" cy="5162574"/>
          </a:xfrm>
          <a:prstGeom prst="rect">
            <a:avLst/>
          </a:prstGeom>
        </p:spPr>
      </p:pic>
      <p:sp>
        <p:nvSpPr>
          <p:cNvPr id="11" name="Oval 10">
            <a:extLst>
              <a:ext uri="{FF2B5EF4-FFF2-40B4-BE49-F238E27FC236}">
                <a16:creationId xmlns:a16="http://schemas.microsoft.com/office/drawing/2014/main" id="{FCFED402-33D1-0B4F-A4A1-BB72A6169DE3}"/>
              </a:ext>
            </a:extLst>
          </p:cNvPr>
          <p:cNvSpPr/>
          <p:nvPr/>
        </p:nvSpPr>
        <p:spPr>
          <a:xfrm>
            <a:off x="7613374" y="1361661"/>
            <a:ext cx="1451113" cy="626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3A753ED-B9C0-9F4F-A1C1-9AA4D964679D}"/>
              </a:ext>
            </a:extLst>
          </p:cNvPr>
          <p:cNvSpPr/>
          <p:nvPr/>
        </p:nvSpPr>
        <p:spPr>
          <a:xfrm>
            <a:off x="5615609" y="3673589"/>
            <a:ext cx="3448878" cy="37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278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019" y="0"/>
            <a:ext cx="94807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3" name="Freeform: Shape 2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3925" y="0"/>
            <a:ext cx="7835675"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A30BD4-F6A0-3E4D-9B44-3ADE84EDAE40}"/>
              </a:ext>
            </a:extLst>
          </p:cNvPr>
          <p:cNvSpPr>
            <a:spLocks noGrp="1"/>
          </p:cNvSpPr>
          <p:nvPr>
            <p:ph type="title"/>
          </p:nvPr>
        </p:nvSpPr>
        <p:spPr>
          <a:xfrm>
            <a:off x="837981" y="5529884"/>
            <a:ext cx="7717371" cy="1096331"/>
          </a:xfrm>
        </p:spPr>
        <p:txBody>
          <a:bodyPr>
            <a:normAutofit/>
          </a:bodyPr>
          <a:lstStyle/>
          <a:p>
            <a:r>
              <a:rPr lang="en-US" sz="5400" b="1">
                <a:solidFill>
                  <a:schemeClr val="accent1"/>
                </a:solidFill>
              </a:rPr>
              <a:t>Dossier Tips…</a:t>
            </a:r>
          </a:p>
        </p:txBody>
      </p:sp>
      <p:graphicFrame>
        <p:nvGraphicFramePr>
          <p:cNvPr id="14" name="Content Placeholder 2">
            <a:extLst>
              <a:ext uri="{FF2B5EF4-FFF2-40B4-BE49-F238E27FC236}">
                <a16:creationId xmlns:a16="http://schemas.microsoft.com/office/drawing/2014/main" id="{E560A93C-A870-4450-B6DB-98017170C2A1}"/>
              </a:ext>
            </a:extLst>
          </p:cNvPr>
          <p:cNvGraphicFramePr>
            <a:graphicFrameLocks noGrp="1"/>
          </p:cNvGraphicFramePr>
          <p:nvPr>
            <p:ph idx="1"/>
            <p:extLst>
              <p:ext uri="{D42A27DB-BD31-4B8C-83A1-F6EECF244321}">
                <p14:modId xmlns:p14="http://schemas.microsoft.com/office/powerpoint/2010/main" val="2572137790"/>
              </p:ext>
            </p:extLst>
          </p:nvPr>
        </p:nvGraphicFramePr>
        <p:xfrm>
          <a:off x="182880" y="134923"/>
          <a:ext cx="11853949" cy="5163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Text&#10;&#10;Description automatically generated with low confidence">
            <a:extLst>
              <a:ext uri="{FF2B5EF4-FFF2-40B4-BE49-F238E27FC236}">
                <a16:creationId xmlns:a16="http://schemas.microsoft.com/office/drawing/2014/main" id="{ADEF8B7F-BBFC-1145-BAD3-AEE720B528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1881" y="5989731"/>
            <a:ext cx="1818960" cy="631939"/>
          </a:xfrm>
          <a:prstGeom prst="rect">
            <a:avLst/>
          </a:prstGeom>
        </p:spPr>
      </p:pic>
    </p:spTree>
    <p:extLst>
      <p:ext uri="{BB962C8B-B14F-4D97-AF65-F5344CB8AC3E}">
        <p14:creationId xmlns:p14="http://schemas.microsoft.com/office/powerpoint/2010/main" val="2423541149"/>
      </p:ext>
    </p:extLst>
  </p:cSld>
  <p:clrMapOvr>
    <a:masterClrMapping/>
  </p:clrMapOvr>
  <mc:AlternateContent xmlns:mc="http://schemas.openxmlformats.org/markup-compatibility/2006" xmlns:p14="http://schemas.microsoft.com/office/powerpoint/2010/main">
    <mc:Choice Requires="p14">
      <p:transition p14:dur="10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1B0A7-BEC0-EDAC-E05C-84E8F3056EF7}"/>
              </a:ext>
            </a:extLst>
          </p:cNvPr>
          <p:cNvSpPr>
            <a:spLocks noGrp="1"/>
          </p:cNvSpPr>
          <p:nvPr>
            <p:ph type="title"/>
          </p:nvPr>
        </p:nvSpPr>
        <p:spPr>
          <a:xfrm>
            <a:off x="1170769" y="1396686"/>
            <a:ext cx="3239662" cy="4064628"/>
          </a:xfrm>
        </p:spPr>
        <p:txBody>
          <a:bodyPr>
            <a:normAutofit/>
          </a:bodyPr>
          <a:lstStyle/>
          <a:p>
            <a:r>
              <a:rPr lang="en-US">
                <a:solidFill>
                  <a:srgbClr val="FFFFFF"/>
                </a:solidFill>
                <a:cs typeface="Calibri Light"/>
              </a:rPr>
              <a:t>Faculty Panel</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3E6D01-3D5F-FC45-591A-3C4F359B7C9D}"/>
              </a:ext>
            </a:extLst>
          </p:cNvPr>
          <p:cNvSpPr>
            <a:spLocks noGrp="1"/>
          </p:cNvSpPr>
          <p:nvPr>
            <p:ph idx="1"/>
          </p:nvPr>
        </p:nvSpPr>
        <p:spPr>
          <a:xfrm>
            <a:off x="5511618" y="1706134"/>
            <a:ext cx="5534955" cy="6091884"/>
          </a:xfrm>
        </p:spPr>
        <p:txBody>
          <a:bodyPr vert="horz" lIns="91440" tIns="45720" rIns="91440" bIns="45720" rtlCol="0" anchor="t">
            <a:normAutofit/>
          </a:bodyPr>
          <a:lstStyle/>
          <a:p>
            <a:pPr marL="0" indent="0">
              <a:buNone/>
            </a:pPr>
            <a:r>
              <a:rPr lang="en-US" sz="2000" dirty="0">
                <a:cs typeface="Calibri" panose="020F0502020204030204"/>
              </a:rPr>
              <a:t>Dr. Lorena Tribe</a:t>
            </a:r>
          </a:p>
          <a:p>
            <a:pPr marL="0" indent="0">
              <a:buNone/>
            </a:pPr>
            <a:r>
              <a:rPr lang="en-US" sz="1300" dirty="0">
                <a:cs typeface="Calibri" panose="020F0502020204030204"/>
              </a:rPr>
              <a:t>Professor of Chemistry</a:t>
            </a:r>
          </a:p>
          <a:p>
            <a:pPr marL="0" indent="0">
              <a:buNone/>
            </a:pPr>
            <a:r>
              <a:rPr lang="en-US" sz="1300" dirty="0">
                <a:cs typeface="Calibri" panose="020F0502020204030204"/>
              </a:rPr>
              <a:t>Penn State Berks</a:t>
            </a:r>
          </a:p>
          <a:p>
            <a:pPr marL="0" indent="0">
              <a:buNone/>
            </a:pPr>
            <a:endParaRPr lang="en-US" sz="1300">
              <a:cs typeface="Calibri" panose="020F0502020204030204"/>
            </a:endParaRPr>
          </a:p>
          <a:p>
            <a:pPr marL="0" indent="0">
              <a:buNone/>
            </a:pPr>
            <a:r>
              <a:rPr lang="en-US" sz="2000" dirty="0">
                <a:cs typeface="Calibri" panose="020F0502020204030204"/>
              </a:rPr>
              <a:t>Dr. Lynn Martire</a:t>
            </a:r>
          </a:p>
          <a:p>
            <a:pPr marL="0" indent="0">
              <a:buNone/>
            </a:pPr>
            <a:r>
              <a:rPr lang="en-US" sz="1300" dirty="0">
                <a:ea typeface="+mn-lt"/>
                <a:cs typeface="+mn-lt"/>
              </a:rPr>
              <a:t>Professor, Human Development and Family Studies</a:t>
            </a:r>
            <a:endParaRPr lang="en-US" sz="1300" dirty="0"/>
          </a:p>
          <a:p>
            <a:pPr marL="0" indent="0">
              <a:buNone/>
            </a:pPr>
            <a:r>
              <a:rPr lang="en-US" sz="1300" dirty="0">
                <a:cs typeface="Calibri" panose="020F0502020204030204"/>
              </a:rPr>
              <a:t>University Park</a:t>
            </a:r>
          </a:p>
          <a:p>
            <a:pPr marL="0" indent="0">
              <a:buNone/>
            </a:pPr>
            <a:endParaRPr lang="en-US" sz="1300">
              <a:cs typeface="Calibri" panose="020F0502020204030204"/>
            </a:endParaRPr>
          </a:p>
          <a:p>
            <a:pPr marL="0" indent="0">
              <a:buNone/>
            </a:pPr>
            <a:r>
              <a:rPr lang="en-US" sz="2000" dirty="0">
                <a:cs typeface="Calibri" panose="020F0502020204030204"/>
              </a:rPr>
              <a:t>Dr. Christopher Zorn</a:t>
            </a:r>
          </a:p>
          <a:p>
            <a:pPr marL="227965" indent="-227965">
              <a:buNone/>
            </a:pPr>
            <a:r>
              <a:rPr lang="en-US" sz="1300" dirty="0">
                <a:ea typeface="+mn-lt"/>
                <a:cs typeface="+mn-lt"/>
              </a:rPr>
              <a:t>Liberal Arts Professor of Political Science and Sociology</a:t>
            </a:r>
            <a:endParaRPr lang="en-US" sz="1300" dirty="0">
              <a:cs typeface="Calibri" panose="020F0502020204030204"/>
            </a:endParaRPr>
          </a:p>
          <a:p>
            <a:pPr marL="227965" indent="-227965">
              <a:buNone/>
            </a:pPr>
            <a:r>
              <a:rPr lang="en-US" sz="1300" dirty="0">
                <a:ea typeface="+mn-lt"/>
                <a:cs typeface="+mn-lt"/>
              </a:rPr>
              <a:t>Affiliate Professor in the College of Information Sciences and Technology</a:t>
            </a:r>
            <a:endParaRPr lang="en-US" sz="1300" dirty="0">
              <a:cs typeface="Calibri" panose="020F0502020204030204"/>
            </a:endParaRPr>
          </a:p>
          <a:p>
            <a:pPr marL="227965" indent="-227965">
              <a:buNone/>
            </a:pPr>
            <a:r>
              <a:rPr lang="en-US" sz="1300" dirty="0">
                <a:ea typeface="+mn-lt"/>
                <a:cs typeface="+mn-lt"/>
              </a:rPr>
              <a:t>Affiliate Professor of Law</a:t>
            </a:r>
            <a:endParaRPr lang="en-US" sz="1300" dirty="0">
              <a:cs typeface="Calibri" panose="020F0502020204030204"/>
            </a:endParaRPr>
          </a:p>
          <a:p>
            <a:pPr marL="227965" indent="-227965">
              <a:buNone/>
            </a:pPr>
            <a:r>
              <a:rPr lang="en-US" sz="1300" dirty="0">
                <a:cs typeface="Calibri" panose="020F0502020204030204"/>
              </a:rPr>
              <a:t>University Park</a:t>
            </a:r>
          </a:p>
          <a:p>
            <a:pPr marL="0" indent="0">
              <a:buNone/>
            </a:pPr>
            <a:endParaRPr lang="en-US" sz="1300">
              <a:cs typeface="Calibri" panose="020F0502020204030204"/>
            </a:endParaRPr>
          </a:p>
        </p:txBody>
      </p:sp>
    </p:spTree>
    <p:extLst>
      <p:ext uri="{BB962C8B-B14F-4D97-AF65-F5344CB8AC3E}">
        <p14:creationId xmlns:p14="http://schemas.microsoft.com/office/powerpoint/2010/main" val="285823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B2F9C7-A537-410F-9BB7-9C92F2A3CB58}"/>
              </a:ext>
            </a:extLst>
          </p:cNvPr>
          <p:cNvSpPr>
            <a:spLocks noGrp="1"/>
          </p:cNvSpPr>
          <p:nvPr>
            <p:ph type="subTitle" idx="1"/>
          </p:nvPr>
        </p:nvSpPr>
        <p:spPr>
          <a:xfrm>
            <a:off x="4731120" y="4309129"/>
            <a:ext cx="6466182" cy="3450613"/>
          </a:xfrm>
        </p:spPr>
        <p:txBody>
          <a:bodyPr vert="horz" lIns="91440" tIns="45720" rIns="91440" bIns="45720" rtlCol="0" anchor="ctr">
            <a:normAutofit/>
          </a:bodyPr>
          <a:lstStyle/>
          <a:p>
            <a:pPr algn="l" defTabSz="914400"/>
            <a:r>
              <a:rPr lang="en-US" sz="2400" b="1"/>
              <a:t>Promotion and Tenure Workshop Series</a:t>
            </a:r>
          </a:p>
          <a:p>
            <a:pPr algn="l" defTabSz="914400"/>
            <a:r>
              <a:rPr lang="en-US" sz="1200">
                <a:ea typeface="+mn-lt"/>
                <a:cs typeface="+mn-lt"/>
              </a:rPr>
              <a:t>Ann Clements, Ph.D. Assistant Vice Provost of faculty Affairs – Faculty Development</a:t>
            </a:r>
            <a:endParaRPr lang="en-US"/>
          </a:p>
          <a:p>
            <a:pPr algn="l" defTabSz="914400"/>
            <a:r>
              <a:rPr lang="en-US" sz="1200"/>
              <a:t>Kathy Bieschke, Ph.D., Vice Provost of Faculty Affairs</a:t>
            </a:r>
            <a:endParaRPr lang="en-US"/>
          </a:p>
          <a:p>
            <a:pPr algn="l" defTabSz="914400"/>
            <a:r>
              <a:rPr lang="en-US" sz="1200"/>
              <a:t>Abby Diehl, Ph.D. Assistant Vice Provost of Faculty Affairs</a:t>
            </a:r>
            <a:endParaRPr lang="en-US" sz="1200">
              <a:cs typeface="Calibri"/>
            </a:endParaRPr>
          </a:p>
          <a:p>
            <a:pPr algn="l" defTabSz="914400"/>
            <a:endParaRPr lang="en-US" sz="1200">
              <a:cs typeface="Calibri"/>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6252" y="0"/>
            <a:ext cx="2102573" cy="6858000"/>
          </a:xfrm>
          <a:prstGeom prst="rect">
            <a:avLst/>
          </a:prstGeom>
          <a:solidFill>
            <a:srgbClr val="3B5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3078" y="2358913"/>
            <a:ext cx="2139614" cy="2140172"/>
          </a:xfrm>
          <a:prstGeom prst="ellipse">
            <a:avLst/>
          </a:prstGeom>
          <a:solidFill>
            <a:srgbClr val="FFFFFF"/>
          </a:solidFill>
          <a:ln w="22225">
            <a:solidFill>
              <a:srgbClr val="376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low confidence">
            <a:extLst>
              <a:ext uri="{FF2B5EF4-FFF2-40B4-BE49-F238E27FC236}">
                <a16:creationId xmlns:a16="http://schemas.microsoft.com/office/drawing/2014/main" id="{01BB1A0F-9AB8-4C7A-8036-871EBCAE8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031" y="3175088"/>
            <a:ext cx="1461708" cy="507823"/>
          </a:xfrm>
          <a:prstGeom prst="rect">
            <a:avLst/>
          </a:prstGeom>
        </p:spPr>
      </p:pic>
      <p:sp>
        <p:nvSpPr>
          <p:cNvPr id="4" name="TextBox 3">
            <a:extLst>
              <a:ext uri="{FF2B5EF4-FFF2-40B4-BE49-F238E27FC236}">
                <a16:creationId xmlns:a16="http://schemas.microsoft.com/office/drawing/2014/main" id="{C2968A79-A000-7040-AAEA-BD860DB33C76}"/>
              </a:ext>
            </a:extLst>
          </p:cNvPr>
          <p:cNvSpPr txBox="1"/>
          <p:nvPr/>
        </p:nvSpPr>
        <p:spPr>
          <a:xfrm>
            <a:off x="1353023" y="1241905"/>
            <a:ext cx="6214856" cy="1938992"/>
          </a:xfrm>
          <a:prstGeom prst="rect">
            <a:avLst/>
          </a:prstGeom>
          <a:noFill/>
        </p:spPr>
        <p:txBody>
          <a:bodyPr wrap="square" rtlCol="0">
            <a:spAutoFit/>
          </a:bodyPr>
          <a:lstStyle/>
          <a:p>
            <a:r>
              <a:rPr lang="en-US" sz="6000">
                <a:latin typeface="Walbaum Display"/>
                <a:cs typeface="Apple Chancery" panose="03020702040506060504" pitchFamily="66" charset="-79"/>
              </a:rPr>
              <a:t>Thank you!</a:t>
            </a:r>
          </a:p>
          <a:p>
            <a:pPr algn="r"/>
            <a:r>
              <a:rPr lang="en-US" sz="6000">
                <a:latin typeface="Walbaum Display"/>
                <a:cs typeface="Apple Chancery" panose="03020702040506060504" pitchFamily="66" charset="-79"/>
              </a:rPr>
              <a:t>Questions?</a:t>
            </a:r>
          </a:p>
        </p:txBody>
      </p:sp>
      <p:sp>
        <p:nvSpPr>
          <p:cNvPr id="7" name="TextBox 6">
            <a:extLst>
              <a:ext uri="{FF2B5EF4-FFF2-40B4-BE49-F238E27FC236}">
                <a16:creationId xmlns:a16="http://schemas.microsoft.com/office/drawing/2014/main" id="{33B21D47-EBC2-8846-A35C-E31FC625F0BC}"/>
              </a:ext>
            </a:extLst>
          </p:cNvPr>
          <p:cNvSpPr txBox="1"/>
          <p:nvPr/>
        </p:nvSpPr>
        <p:spPr>
          <a:xfrm>
            <a:off x="523930" y="3677862"/>
            <a:ext cx="3217526" cy="1661993"/>
          </a:xfrm>
          <a:custGeom>
            <a:avLst/>
            <a:gdLst>
              <a:gd name="connsiteX0" fmla="*/ 0 w 2797536"/>
              <a:gd name="connsiteY0" fmla="*/ 0 h 1976707"/>
              <a:gd name="connsiteX1" fmla="*/ 2797536 w 2797536"/>
              <a:gd name="connsiteY1" fmla="*/ 0 h 1976707"/>
              <a:gd name="connsiteX2" fmla="*/ 2797536 w 2797536"/>
              <a:gd name="connsiteY2" fmla="*/ 1976707 h 1976707"/>
              <a:gd name="connsiteX3" fmla="*/ 0 w 2797536"/>
              <a:gd name="connsiteY3" fmla="*/ 1976707 h 1976707"/>
              <a:gd name="connsiteX4" fmla="*/ 0 w 2797536"/>
              <a:gd name="connsiteY4" fmla="*/ 0 h 197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536" h="1976707" fill="none" extrusionOk="0">
                <a:moveTo>
                  <a:pt x="0" y="0"/>
                </a:moveTo>
                <a:cubicBezTo>
                  <a:pt x="1280760" y="-149972"/>
                  <a:pt x="2147893" y="85198"/>
                  <a:pt x="2797536" y="0"/>
                </a:cubicBezTo>
                <a:cubicBezTo>
                  <a:pt x="2966947" y="404598"/>
                  <a:pt x="2883090" y="1053912"/>
                  <a:pt x="2797536" y="1976707"/>
                </a:cubicBezTo>
                <a:cubicBezTo>
                  <a:pt x="2325423" y="2068083"/>
                  <a:pt x="401727" y="1970650"/>
                  <a:pt x="0" y="1976707"/>
                </a:cubicBezTo>
                <a:cubicBezTo>
                  <a:pt x="-92943" y="1245550"/>
                  <a:pt x="-168235" y="743484"/>
                  <a:pt x="0" y="0"/>
                </a:cubicBezTo>
                <a:close/>
              </a:path>
              <a:path w="2797536" h="1976707" stroke="0" extrusionOk="0">
                <a:moveTo>
                  <a:pt x="0" y="0"/>
                </a:moveTo>
                <a:cubicBezTo>
                  <a:pt x="1298099" y="-113254"/>
                  <a:pt x="2317800" y="102601"/>
                  <a:pt x="2797536" y="0"/>
                </a:cubicBezTo>
                <a:cubicBezTo>
                  <a:pt x="2744711" y="418398"/>
                  <a:pt x="2920710" y="1767789"/>
                  <a:pt x="2797536" y="1976707"/>
                </a:cubicBezTo>
                <a:cubicBezTo>
                  <a:pt x="1426665" y="2032517"/>
                  <a:pt x="436598" y="2145665"/>
                  <a:pt x="0" y="1976707"/>
                </a:cubicBezTo>
                <a:cubicBezTo>
                  <a:pt x="-144930" y="1371942"/>
                  <a:pt x="-18259" y="489858"/>
                  <a:pt x="0" y="0"/>
                </a:cubicBezTo>
                <a:close/>
              </a:path>
            </a:pathLst>
          </a:custGeom>
          <a:solidFill>
            <a:schemeClr val="accent1"/>
          </a:solidFill>
          <a:ln w="28575">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1600" i="1">
                <a:solidFill>
                  <a:schemeClr val="bg1"/>
                </a:solidFill>
                <a:ea typeface="+mn-lt"/>
                <a:cs typeface="+mn-lt"/>
              </a:rPr>
              <a:t>Joins us for...</a:t>
            </a:r>
          </a:p>
          <a:p>
            <a:endParaRPr lang="en-US" sz="1600" i="1">
              <a:solidFill>
                <a:schemeClr val="accent1"/>
              </a:solidFill>
              <a:ea typeface="+mn-lt"/>
              <a:cs typeface="+mn-lt"/>
            </a:endParaRPr>
          </a:p>
          <a:p>
            <a:pPr algn="ctr"/>
            <a:r>
              <a:rPr lang="en-US" sz="2000" i="1">
                <a:solidFill>
                  <a:schemeClr val="accent2"/>
                </a:solidFill>
                <a:ea typeface="+mn-lt"/>
                <a:cs typeface="+mn-lt"/>
              </a:rPr>
              <a:t>Tips for Writing a Narrative Statement </a:t>
            </a:r>
            <a:endParaRPr lang="en-US" sz="2000">
              <a:solidFill>
                <a:schemeClr val="accent2"/>
              </a:solidFill>
              <a:cs typeface="Calibri"/>
            </a:endParaRPr>
          </a:p>
          <a:p>
            <a:pPr algn="ctr"/>
            <a:endParaRPr lang="en-US" sz="1600" i="1">
              <a:solidFill>
                <a:schemeClr val="bg1"/>
              </a:solidFill>
              <a:ea typeface="+mn-lt"/>
              <a:cs typeface="+mn-lt"/>
            </a:endParaRPr>
          </a:p>
          <a:p>
            <a:pPr algn="ctr"/>
            <a:r>
              <a:rPr lang="en-US" sz="1400">
                <a:solidFill>
                  <a:schemeClr val="bg1"/>
                </a:solidFill>
                <a:cs typeface="Calibri"/>
              </a:rPr>
              <a:t>March 16, 2023      2:00-3:00 pm</a:t>
            </a:r>
          </a:p>
        </p:txBody>
      </p:sp>
    </p:spTree>
    <p:extLst>
      <p:ext uri="{BB962C8B-B14F-4D97-AF65-F5344CB8AC3E}">
        <p14:creationId xmlns:p14="http://schemas.microsoft.com/office/powerpoint/2010/main" val="2854024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7EA4E9-DFD6-45D4-965D-8A79984E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429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201F6-1F0C-5443-A594-444A04CF6F94}"/>
              </a:ext>
            </a:extLst>
          </p:cNvPr>
          <p:cNvSpPr>
            <a:spLocks noGrp="1"/>
          </p:cNvSpPr>
          <p:nvPr>
            <p:ph type="title"/>
          </p:nvPr>
        </p:nvSpPr>
        <p:spPr>
          <a:xfrm>
            <a:off x="847123" y="300505"/>
            <a:ext cx="10503720" cy="1197864"/>
          </a:xfrm>
        </p:spPr>
        <p:txBody>
          <a:bodyPr vert="horz" lIns="91440" tIns="45720" rIns="91440" bIns="45720" rtlCol="0" anchor="b">
            <a:normAutofit fontScale="90000"/>
          </a:bodyPr>
          <a:lstStyle/>
          <a:p>
            <a:pPr algn="ctr" defTabSz="914400"/>
            <a:r>
              <a:rPr lang="en-US" sz="5300">
                <a:solidFill>
                  <a:schemeClr val="bg1"/>
                </a:solidFill>
              </a:rPr>
              <a:t>Fall 2021 </a:t>
            </a:r>
            <a:br>
              <a:rPr lang="en-US" sz="5300">
                <a:solidFill>
                  <a:schemeClr val="bg1"/>
                </a:solidFill>
              </a:rPr>
            </a:br>
            <a:r>
              <a:rPr lang="en-US" sz="3300">
                <a:solidFill>
                  <a:schemeClr val="bg1"/>
                </a:solidFill>
              </a:rPr>
              <a:t>Age by Race/Ethnicity &amp; Age by Gender</a:t>
            </a:r>
          </a:p>
        </p:txBody>
      </p:sp>
      <p:pic>
        <p:nvPicPr>
          <p:cNvPr id="5" name="Picture 4" descr="Chart, bar chart&#10;&#10;Description automatically generated">
            <a:extLst>
              <a:ext uri="{FF2B5EF4-FFF2-40B4-BE49-F238E27FC236}">
                <a16:creationId xmlns:a16="http://schemas.microsoft.com/office/drawing/2014/main" id="{29A55D32-813D-2E41-AC6F-22C9495BB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3034871"/>
            <a:ext cx="5949451" cy="328245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9" name="Picture 8" descr="Chart, bar chart&#10;&#10;Description automatically generated">
            <a:extLst>
              <a:ext uri="{FF2B5EF4-FFF2-40B4-BE49-F238E27FC236}">
                <a16:creationId xmlns:a16="http://schemas.microsoft.com/office/drawing/2014/main" id="{7B7C6A7B-D084-E447-9AE1-EE92738F8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2" y="3034871"/>
            <a:ext cx="5870084" cy="328245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220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88825"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0">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968282"/>
            <a:ext cx="12185650"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D46AD8-89A0-0E43-9D02-EB0A2B6A09CD}"/>
              </a:ext>
            </a:extLst>
          </p:cNvPr>
          <p:cNvSpPr>
            <a:spLocks noGrp="1"/>
          </p:cNvSpPr>
          <p:nvPr>
            <p:ph type="ctrTitle"/>
          </p:nvPr>
        </p:nvSpPr>
        <p:spPr>
          <a:xfrm>
            <a:off x="795130" y="1566473"/>
            <a:ext cx="10598565" cy="2166723"/>
          </a:xfrm>
        </p:spPr>
        <p:txBody>
          <a:bodyPr>
            <a:normAutofit/>
          </a:bodyPr>
          <a:lstStyle/>
          <a:p>
            <a:r>
              <a:rPr lang="en-US" sz="6500"/>
              <a:t>Why seek promotion to </a:t>
            </a:r>
            <a:br>
              <a:rPr lang="en-US" sz="6500"/>
            </a:br>
            <a:r>
              <a:rPr lang="en-US" sz="6500"/>
              <a:t>full professor?</a:t>
            </a:r>
          </a:p>
        </p:txBody>
      </p:sp>
      <p:cxnSp>
        <p:nvCxnSpPr>
          <p:cNvPr id="15" name="Straight Connector 14">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3169" y="3894594"/>
            <a:ext cx="274248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564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57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7" y="480060"/>
            <a:ext cx="1123505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10;&#10;Description automatically generated">
            <a:extLst>
              <a:ext uri="{FF2B5EF4-FFF2-40B4-BE49-F238E27FC236}">
                <a16:creationId xmlns:a16="http://schemas.microsoft.com/office/drawing/2014/main" id="{D121FFCA-209B-CA4C-A1DA-1B6843EBE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08" y="643467"/>
            <a:ext cx="10817607" cy="5571066"/>
          </a:xfrm>
          <a:prstGeom prst="rect">
            <a:avLst/>
          </a:prstGeom>
        </p:spPr>
      </p:pic>
      <p:sp>
        <p:nvSpPr>
          <p:cNvPr id="9" name="TextBox 8">
            <a:extLst>
              <a:ext uri="{FF2B5EF4-FFF2-40B4-BE49-F238E27FC236}">
                <a16:creationId xmlns:a16="http://schemas.microsoft.com/office/drawing/2014/main" id="{4F009C36-073C-2E48-A97E-D87468CB9ACD}"/>
              </a:ext>
            </a:extLst>
          </p:cNvPr>
          <p:cNvSpPr txBox="1"/>
          <p:nvPr/>
        </p:nvSpPr>
        <p:spPr>
          <a:xfrm>
            <a:off x="6758703" y="6479470"/>
            <a:ext cx="5311042" cy="276999"/>
          </a:xfrm>
          <a:prstGeom prst="rect">
            <a:avLst/>
          </a:prstGeom>
          <a:noFill/>
        </p:spPr>
        <p:txBody>
          <a:bodyPr wrap="square" rtlCol="0">
            <a:spAutoFit/>
          </a:bodyPr>
          <a:lstStyle/>
          <a:p>
            <a:r>
              <a:rPr lang="en-US" sz="600">
                <a:solidFill>
                  <a:schemeClr val="bg1"/>
                </a:solidFill>
              </a:rPr>
              <a:t>* Source: Baker, et. al (2018). </a:t>
            </a:r>
            <a:r>
              <a:rPr lang="en-US" sz="600" i="1">
                <a:solidFill>
                  <a:schemeClr val="bg1"/>
                </a:solidFill>
              </a:rPr>
              <a:t>Success After Tenure: Lessons in Engaging Mid-Career Faculty</a:t>
            </a:r>
            <a:r>
              <a:rPr lang="en-US" sz="600">
                <a:solidFill>
                  <a:schemeClr val="bg1"/>
                </a:solidFill>
              </a:rPr>
              <a:t>. Collaborative on Academic Careers in Higher Education. Harvard Graduate School. https://</a:t>
            </a:r>
            <a:r>
              <a:rPr lang="en-US" sz="600" err="1">
                <a:solidFill>
                  <a:schemeClr val="bg1"/>
                </a:solidFill>
              </a:rPr>
              <a:t>coache.gse.harvard.edu</a:t>
            </a:r>
            <a:r>
              <a:rPr lang="en-US" sz="600">
                <a:solidFill>
                  <a:schemeClr val="bg1"/>
                </a:solidFill>
              </a:rPr>
              <a:t>/blog/success-after-tenure-lessons-engaging-mid-career-faculty</a:t>
            </a:r>
          </a:p>
        </p:txBody>
      </p:sp>
    </p:spTree>
    <p:extLst>
      <p:ext uri="{BB962C8B-B14F-4D97-AF65-F5344CB8AC3E}">
        <p14:creationId xmlns:p14="http://schemas.microsoft.com/office/powerpoint/2010/main" val="75485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440256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4427" y="0"/>
            <a:ext cx="2436179"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 name="TextBox 5">
            <a:extLst>
              <a:ext uri="{FF2B5EF4-FFF2-40B4-BE49-F238E27FC236}">
                <a16:creationId xmlns:a16="http://schemas.microsoft.com/office/drawing/2014/main" id="{A654D849-8D58-2540-AC4D-F947D0C1EF68}"/>
              </a:ext>
            </a:extLst>
          </p:cNvPr>
          <p:cNvSpPr txBox="1"/>
          <p:nvPr/>
        </p:nvSpPr>
        <p:spPr>
          <a:xfrm>
            <a:off x="534880" y="685800"/>
            <a:ext cx="2779547" cy="51054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a:solidFill>
                  <a:srgbClr val="FFFFFF"/>
                </a:solidFill>
                <a:latin typeface="+mj-lt"/>
                <a:ea typeface="+mj-ea"/>
                <a:cs typeface="+mj-cs"/>
              </a:rPr>
              <a:t>THE REWARDS FOR EARNING TENURE</a:t>
            </a:r>
          </a:p>
        </p:txBody>
      </p:sp>
      <p:graphicFrame>
        <p:nvGraphicFramePr>
          <p:cNvPr id="17" name="TextBox 1">
            <a:extLst>
              <a:ext uri="{FF2B5EF4-FFF2-40B4-BE49-F238E27FC236}">
                <a16:creationId xmlns:a16="http://schemas.microsoft.com/office/drawing/2014/main" id="{3324F437-BFC9-4EBA-ADAF-F879890B38C9}"/>
              </a:ext>
            </a:extLst>
          </p:cNvPr>
          <p:cNvGraphicFramePr/>
          <p:nvPr>
            <p:extLst>
              <p:ext uri="{D42A27DB-BD31-4B8C-83A1-F6EECF244321}">
                <p14:modId xmlns:p14="http://schemas.microsoft.com/office/powerpoint/2010/main" val="849374942"/>
              </p:ext>
            </p:extLst>
          </p:nvPr>
        </p:nvGraphicFramePr>
        <p:xfrm>
          <a:off x="5008845" y="685800"/>
          <a:ext cx="6491184"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Picture 61" descr="Text&#10;&#10;Description automatically generated with low confidence">
            <a:extLst>
              <a:ext uri="{FF2B5EF4-FFF2-40B4-BE49-F238E27FC236}">
                <a16:creationId xmlns:a16="http://schemas.microsoft.com/office/drawing/2014/main" id="{A55ED85E-0F41-49CC-9B84-2BAB2238B2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688" y="6078663"/>
            <a:ext cx="1818960" cy="631939"/>
          </a:xfrm>
          <a:prstGeom prst="rect">
            <a:avLst/>
          </a:prstGeom>
        </p:spPr>
      </p:pic>
    </p:spTree>
    <p:extLst>
      <p:ext uri="{BB962C8B-B14F-4D97-AF65-F5344CB8AC3E}">
        <p14:creationId xmlns:p14="http://schemas.microsoft.com/office/powerpoint/2010/main" val="324236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440256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4427" y="0"/>
            <a:ext cx="2436179"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 name="TextBox 5">
            <a:extLst>
              <a:ext uri="{FF2B5EF4-FFF2-40B4-BE49-F238E27FC236}">
                <a16:creationId xmlns:a16="http://schemas.microsoft.com/office/drawing/2014/main" id="{A654D849-8D58-2540-AC4D-F947D0C1EF68}"/>
              </a:ext>
            </a:extLst>
          </p:cNvPr>
          <p:cNvSpPr txBox="1"/>
          <p:nvPr/>
        </p:nvSpPr>
        <p:spPr>
          <a:xfrm>
            <a:off x="534880" y="685800"/>
            <a:ext cx="2779547" cy="51054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a:solidFill>
                  <a:srgbClr val="FFFFFF"/>
                </a:solidFill>
                <a:latin typeface="+mj-lt"/>
                <a:ea typeface="+mj-ea"/>
                <a:cs typeface="+mj-cs"/>
              </a:rPr>
              <a:t>THE </a:t>
            </a:r>
            <a:r>
              <a:rPr lang="en-US" sz="4000" b="1" kern="1200">
                <a:solidFill>
                  <a:schemeClr val="accent1"/>
                </a:solidFill>
                <a:latin typeface="+mj-lt"/>
                <a:ea typeface="+mj-ea"/>
                <a:cs typeface="+mj-cs"/>
              </a:rPr>
              <a:t>‘REWARDS’ </a:t>
            </a:r>
            <a:r>
              <a:rPr lang="en-US" sz="4000" b="1" kern="1200">
                <a:solidFill>
                  <a:srgbClr val="FFFFFF"/>
                </a:solidFill>
                <a:latin typeface="+mj-lt"/>
                <a:ea typeface="+mj-ea"/>
                <a:cs typeface="+mj-cs"/>
              </a:rPr>
              <a:t>FOR EARNING TENURE</a:t>
            </a:r>
          </a:p>
        </p:txBody>
      </p:sp>
      <p:sp>
        <p:nvSpPr>
          <p:cNvPr id="12" name="TextBox 11">
            <a:extLst>
              <a:ext uri="{FF2B5EF4-FFF2-40B4-BE49-F238E27FC236}">
                <a16:creationId xmlns:a16="http://schemas.microsoft.com/office/drawing/2014/main" id="{AA9CBF3A-AE9C-234B-A12B-BA33EF78C7F6}"/>
              </a:ext>
            </a:extLst>
          </p:cNvPr>
          <p:cNvSpPr txBox="1"/>
          <p:nvPr/>
        </p:nvSpPr>
        <p:spPr>
          <a:xfrm>
            <a:off x="6005971" y="6225113"/>
            <a:ext cx="4489183" cy="461665"/>
          </a:xfrm>
          <a:prstGeom prst="rect">
            <a:avLst/>
          </a:prstGeom>
          <a:noFill/>
        </p:spPr>
        <p:txBody>
          <a:bodyPr wrap="square" rtlCol="0">
            <a:spAutoFit/>
          </a:bodyPr>
          <a:lstStyle/>
          <a:p>
            <a:pPr>
              <a:spcAft>
                <a:spcPts val="600"/>
              </a:spcAft>
            </a:pPr>
            <a:r>
              <a:rPr lang="en-US" sz="800"/>
              <a:t>* Source: Baker, et. al (2018). </a:t>
            </a:r>
            <a:r>
              <a:rPr lang="en-US" sz="800" i="1"/>
              <a:t>Success After Tenure: Lessons in Engaging Mid-Career Faculty</a:t>
            </a:r>
            <a:r>
              <a:rPr lang="en-US" sz="800"/>
              <a:t>. Collaborative on Academic Careers in Higher Education. Harvard Graduate School. https://</a:t>
            </a:r>
            <a:r>
              <a:rPr lang="en-US" sz="800" err="1"/>
              <a:t>coache.gse.harvard.edu</a:t>
            </a:r>
            <a:r>
              <a:rPr lang="en-US" sz="800"/>
              <a:t>/blog/success-after-tenure-lessons-engaging-mid-career-faculty</a:t>
            </a:r>
          </a:p>
        </p:txBody>
      </p:sp>
      <p:graphicFrame>
        <p:nvGraphicFramePr>
          <p:cNvPr id="15" name="TextBox 1">
            <a:extLst>
              <a:ext uri="{FF2B5EF4-FFF2-40B4-BE49-F238E27FC236}">
                <a16:creationId xmlns:a16="http://schemas.microsoft.com/office/drawing/2014/main" id="{A162372C-D1B9-4F15-B1F4-3E7DD2BDCCBA}"/>
              </a:ext>
            </a:extLst>
          </p:cNvPr>
          <p:cNvGraphicFramePr/>
          <p:nvPr>
            <p:extLst>
              <p:ext uri="{D42A27DB-BD31-4B8C-83A1-F6EECF244321}">
                <p14:modId xmlns:p14="http://schemas.microsoft.com/office/powerpoint/2010/main" val="2452279066"/>
              </p:ext>
            </p:extLst>
          </p:nvPr>
        </p:nvGraphicFramePr>
        <p:xfrm>
          <a:off x="5008845" y="685800"/>
          <a:ext cx="6491184"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1" name="Picture 100" descr="Text&#10;&#10;Description automatically generated with low confidence">
            <a:extLst>
              <a:ext uri="{FF2B5EF4-FFF2-40B4-BE49-F238E27FC236}">
                <a16:creationId xmlns:a16="http://schemas.microsoft.com/office/drawing/2014/main" id="{BB3DFC12-DBDE-4AFE-AA6E-7F1E5A92CB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8603" y="6103274"/>
            <a:ext cx="1818960" cy="631939"/>
          </a:xfrm>
          <a:prstGeom prst="rect">
            <a:avLst/>
          </a:prstGeom>
        </p:spPr>
      </p:pic>
    </p:spTree>
    <p:extLst>
      <p:ext uri="{BB962C8B-B14F-4D97-AF65-F5344CB8AC3E}">
        <p14:creationId xmlns:p14="http://schemas.microsoft.com/office/powerpoint/2010/main" val="319410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560542-136F-5645-BB5B-017A0FDB276E}"/>
              </a:ext>
            </a:extLst>
          </p:cNvPr>
          <p:cNvSpPr txBox="1"/>
          <p:nvPr/>
        </p:nvSpPr>
        <p:spPr>
          <a:xfrm>
            <a:off x="964947" y="851517"/>
            <a:ext cx="5129459" cy="146177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a:solidFill>
                  <a:srgbClr val="4472C4"/>
                </a:solidFill>
                <a:latin typeface="+mj-lt"/>
                <a:ea typeface="+mj-ea"/>
                <a:cs typeface="+mj-cs"/>
              </a:rPr>
              <a:t>What is promotion?</a:t>
            </a:r>
          </a:p>
        </p:txBody>
      </p:sp>
      <p:sp>
        <p:nvSpPr>
          <p:cNvPr id="6" name="TextBox 5">
            <a:extLst>
              <a:ext uri="{FF2B5EF4-FFF2-40B4-BE49-F238E27FC236}">
                <a16:creationId xmlns:a16="http://schemas.microsoft.com/office/drawing/2014/main" id="{5E877555-8D2B-CF4D-9341-8E94E5F10E44}"/>
              </a:ext>
            </a:extLst>
          </p:cNvPr>
          <p:cNvSpPr txBox="1"/>
          <p:nvPr/>
        </p:nvSpPr>
        <p:spPr>
          <a:xfrm>
            <a:off x="964948" y="2470248"/>
            <a:ext cx="4047290" cy="3536236"/>
          </a:xfrm>
          <a:prstGeom prst="rect">
            <a:avLst/>
          </a:prstGeom>
        </p:spPr>
        <p:txBody>
          <a:bodyPr vert="horz" lIns="91440" tIns="45720" rIns="91440" bIns="45720" rtlCol="0" anchor="t">
            <a:normAutofit/>
          </a:bodyPr>
          <a:lstStyle/>
          <a:p>
            <a:pPr defTabSz="914400">
              <a:lnSpc>
                <a:spcPct val="90000"/>
              </a:lnSpc>
              <a:spcAft>
                <a:spcPts val="600"/>
              </a:spcAft>
            </a:pPr>
            <a:r>
              <a:rPr lang="en-US" sz="2000"/>
              <a:t>Promotion seeks to recognize and reward excellence. </a:t>
            </a:r>
            <a:endParaRPr lang="en-US"/>
          </a:p>
          <a:p>
            <a:pPr defTabSz="914400">
              <a:lnSpc>
                <a:spcPct val="90000"/>
              </a:lnSpc>
              <a:spcAft>
                <a:spcPts val="600"/>
              </a:spcAft>
            </a:pPr>
            <a:endParaRPr lang="en-US" sz="2000">
              <a:cs typeface="Calibri" panose="020F0502020204030204"/>
            </a:endParaRPr>
          </a:p>
          <a:p>
            <a:pPr defTabSz="914400">
              <a:lnSpc>
                <a:spcPct val="90000"/>
              </a:lnSpc>
              <a:spcAft>
                <a:spcPts val="600"/>
              </a:spcAft>
            </a:pPr>
            <a:r>
              <a:rPr lang="en-US" sz="2000"/>
              <a:t>In general, excellence is defined in terms of contributions to one's profession through teaching, research or creative accomplishment, </a:t>
            </a:r>
            <a:r>
              <a:rPr lang="en-US" sz="2000" b="1" u="sng"/>
              <a:t>and </a:t>
            </a:r>
            <a:r>
              <a:rPr lang="en-US" sz="2000"/>
              <a:t>service. </a:t>
            </a:r>
            <a:endParaRPr lang="en-US" sz="2000">
              <a:cs typeface="Calibri" panose="020F0502020204030204"/>
            </a:endParaRPr>
          </a:p>
          <a:p>
            <a:pPr defTabSz="914400">
              <a:lnSpc>
                <a:spcPct val="90000"/>
              </a:lnSpc>
              <a:spcAft>
                <a:spcPts val="600"/>
              </a:spcAft>
            </a:pPr>
            <a:endParaRPr lang="en-US" sz="2000">
              <a:cs typeface="Calibri" panose="020F0502020204030204"/>
            </a:endParaRPr>
          </a:p>
          <a:p>
            <a:pPr defTabSz="914400">
              <a:lnSpc>
                <a:spcPct val="90000"/>
              </a:lnSpc>
              <a:spcAft>
                <a:spcPts val="600"/>
              </a:spcAft>
            </a:pPr>
            <a:r>
              <a:rPr lang="en-US" sz="2000"/>
              <a:t>Excellence is evaluated in a variety of ways.</a:t>
            </a:r>
            <a:endParaRPr lang="en-US" sz="2000">
              <a:cs typeface="Calibri" panose="020F0502020204030204"/>
            </a:endParaRPr>
          </a:p>
        </p:txBody>
      </p:sp>
      <p:sp>
        <p:nvSpPr>
          <p:cNvPr id="55" name="Freeform: Shape 48">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935" y="851518"/>
            <a:ext cx="618319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Ribbon">
            <a:extLst>
              <a:ext uri="{FF2B5EF4-FFF2-40B4-BE49-F238E27FC236}">
                <a16:creationId xmlns:a16="http://schemas.microsoft.com/office/drawing/2014/main" id="{244274F4-5281-465C-85FB-33D6FF9F4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3367" y="2105889"/>
            <a:ext cx="3216495" cy="3216495"/>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4AC9974D-71C8-7D48-A0F5-463BC0D9A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0438" y="6055045"/>
            <a:ext cx="1818960" cy="631939"/>
          </a:xfrm>
          <a:prstGeom prst="rect">
            <a:avLst/>
          </a:prstGeom>
        </p:spPr>
      </p:pic>
    </p:spTree>
    <p:extLst>
      <p:ext uri="{BB962C8B-B14F-4D97-AF65-F5344CB8AC3E}">
        <p14:creationId xmlns:p14="http://schemas.microsoft.com/office/powerpoint/2010/main" val="3849672094"/>
      </p:ext>
    </p:extLst>
  </p:cSld>
  <p:clrMapOvr>
    <a:masterClrMapping/>
  </p:clrMapOvr>
  <mc:AlternateContent xmlns:mc="http://schemas.openxmlformats.org/markup-compatibility/2006" xmlns:p14="http://schemas.microsoft.com/office/powerpoint/2010/main">
    <mc:Choice Requires="p14">
      <p:transition p14:dur="10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9" name="Rectangle 25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0"/>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594" name="Picture 5594" descr="A picture containing building&#10;&#10;Description automatically generated">
            <a:extLst>
              <a:ext uri="{FF2B5EF4-FFF2-40B4-BE49-F238E27FC236}">
                <a16:creationId xmlns:a16="http://schemas.microsoft.com/office/drawing/2014/main" id="{587F1F4B-6512-45E0-9B9A-98C10BA41719}"/>
              </a:ext>
            </a:extLst>
          </p:cNvPr>
          <p:cNvPicPr>
            <a:picLocks noChangeAspect="1"/>
          </p:cNvPicPr>
          <p:nvPr/>
        </p:nvPicPr>
        <p:blipFill rotWithShape="1">
          <a:blip r:embed="rId3"/>
          <a:srcRect r="60006" b="15720"/>
          <a:stretch/>
        </p:blipFill>
        <p:spPr>
          <a:xfrm>
            <a:off x="20" y="1282"/>
            <a:ext cx="4874779" cy="6857027"/>
          </a:xfrm>
          <a:prstGeom prst="rect">
            <a:avLst/>
          </a:prstGeom>
        </p:spPr>
      </p:pic>
      <p:sp>
        <p:nvSpPr>
          <p:cNvPr id="6187" name="Title 1">
            <a:extLst>
              <a:ext uri="{FF2B5EF4-FFF2-40B4-BE49-F238E27FC236}">
                <a16:creationId xmlns:a16="http://schemas.microsoft.com/office/drawing/2014/main" id="{A8A39AE3-0AE5-400A-93E8-3925CC6BF58E}"/>
              </a:ext>
            </a:extLst>
          </p:cNvPr>
          <p:cNvSpPr txBox="1">
            <a:spLocks/>
          </p:cNvSpPr>
          <p:nvPr/>
        </p:nvSpPr>
        <p:spPr>
          <a:xfrm>
            <a:off x="22180" y="377582"/>
            <a:ext cx="4838750" cy="180730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defTabSz="914400">
              <a:spcAft>
                <a:spcPts val="600"/>
              </a:spcAft>
            </a:pPr>
            <a:r>
              <a:rPr lang="en-US" sz="4400" b="1">
                <a:solidFill>
                  <a:srgbClr val="44546A"/>
                </a:solidFill>
              </a:rPr>
              <a:t>Differences between promotion levels.</a:t>
            </a:r>
          </a:p>
        </p:txBody>
      </p:sp>
      <p:graphicFrame>
        <p:nvGraphicFramePr>
          <p:cNvPr id="14" name="Diagram 14">
            <a:extLst>
              <a:ext uri="{FF2B5EF4-FFF2-40B4-BE49-F238E27FC236}">
                <a16:creationId xmlns:a16="http://schemas.microsoft.com/office/drawing/2014/main" id="{26C0B492-F050-48CB-851F-F7E0A62B195A}"/>
              </a:ext>
            </a:extLst>
          </p:cNvPr>
          <p:cNvGraphicFramePr/>
          <p:nvPr>
            <p:extLst>
              <p:ext uri="{D42A27DB-BD31-4B8C-83A1-F6EECF244321}">
                <p14:modId xmlns:p14="http://schemas.microsoft.com/office/powerpoint/2010/main" val="970745060"/>
              </p:ext>
            </p:extLst>
          </p:nvPr>
        </p:nvGraphicFramePr>
        <p:xfrm>
          <a:off x="4294809" y="41069"/>
          <a:ext cx="7803430" cy="68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549" name="TextBox 6548">
            <a:extLst>
              <a:ext uri="{FF2B5EF4-FFF2-40B4-BE49-F238E27FC236}">
                <a16:creationId xmlns:a16="http://schemas.microsoft.com/office/drawing/2014/main" id="{ABACBCCE-D54E-4BC2-AA37-FE6C36129627}"/>
              </a:ext>
            </a:extLst>
          </p:cNvPr>
          <p:cNvSpPr txBox="1"/>
          <p:nvPr/>
        </p:nvSpPr>
        <p:spPr>
          <a:xfrm rot="-5400000">
            <a:off x="9817579" y="3187943"/>
            <a:ext cx="35902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44546A"/>
                </a:solidFill>
              </a:rPr>
              <a:t>Promotion to Full</a:t>
            </a:r>
          </a:p>
        </p:txBody>
      </p:sp>
    </p:spTree>
    <p:extLst>
      <p:ext uri="{BB962C8B-B14F-4D97-AF65-F5344CB8AC3E}">
        <p14:creationId xmlns:p14="http://schemas.microsoft.com/office/powerpoint/2010/main" val="2436617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22" ma:contentTypeDescription="Create a new document." ma:contentTypeScope="" ma:versionID="103b878e3c26323c902087e2079d6cb5">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e73ffbc1dc53c0c3f7f5beebc506ef0c"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Note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Notes" ma:index="25" nillable="true" ma:displayName="Notes" ma:format="Dropdown" ma:internalName="Notes">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dfeb15aa-4b52-4f56-bcf6-e3f3236f5d04}" ma:internalName="TaxCatchAll" ma:showField="CatchAllData" ma:web="dba65f00-9443-482a-bf30-bb5af139a5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Notes xmlns="5596cf31-caaa-46ba-a55f-3befb4344fdf" xsi:nil="true"/>
    <lcf76f155ced4ddcb4097134ff3c332f xmlns="5596cf31-caaa-46ba-a55f-3befb4344fdf">
      <Terms xmlns="http://schemas.microsoft.com/office/infopath/2007/PartnerControls"/>
    </lcf76f155ced4ddcb4097134ff3c332f>
    <TaxCatchAll xmlns="dba65f00-9443-482a-bf30-bb5af139a5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01B54-4FC5-4563-9EF0-7BFF7B0100CA}">
  <ds:schemaRefs>
    <ds:schemaRef ds:uri="5596cf31-caaa-46ba-a55f-3befb4344fdf"/>
    <ds:schemaRef ds:uri="dba65f00-9443-482a-bf30-bb5af139a5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E2D22E-6034-4AD6-864A-CE0C57586DAC}">
  <ds:schemaRefs>
    <ds:schemaRef ds:uri="5596cf31-caaa-46ba-a55f-3befb4344fdf"/>
    <ds:schemaRef ds:uri="dba65f00-9443-482a-bf30-bb5af139a5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66023F-DAEA-4439-8BA7-4DBD2B54C6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38</Slides>
  <Notes>24</Notes>
  <HiddenSlides>0</HiddenSlide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RegattaVTI</vt:lpstr>
      <vt:lpstr>Promotion and tenure Workshop series</vt:lpstr>
      <vt:lpstr>Transitioning from Associate to Full in a Tenured Faculty Position</vt:lpstr>
      <vt:lpstr>Presentation Overview</vt:lpstr>
      <vt:lpstr>Why seek promotion to  full professor?</vt:lpstr>
      <vt:lpstr>PowerPoint Presentation</vt:lpstr>
      <vt:lpstr>PowerPoint Presentation</vt:lpstr>
      <vt:lpstr>PowerPoint Presentation</vt:lpstr>
      <vt:lpstr>PowerPoint Presentation</vt:lpstr>
      <vt:lpstr>PowerPoint Presentation</vt:lpstr>
      <vt:lpstr>Why consider promotion to Full Professor?</vt:lpstr>
      <vt:lpstr>PowerPoint Presentation</vt:lpstr>
      <vt:lpstr>Common Barriers to  Seeking Promotion</vt:lpstr>
      <vt:lpstr>Myths about promotion to Full….</vt:lpstr>
      <vt:lpstr>Penn State  Rank Data  (Number of faculty by rank in fall semesters, 2018-2021)</vt:lpstr>
      <vt:lpstr>PowerPoint Presentation</vt:lpstr>
      <vt:lpstr>What if there aren’t  enough full professors…?</vt:lpstr>
      <vt:lpstr>Criteria and Expectations for Seeking Promotion</vt:lpstr>
      <vt:lpstr>PowerPoint Presentation</vt:lpstr>
      <vt:lpstr>Specific criteria and expectations for successful promotion reside  within the units.</vt:lpstr>
      <vt:lpstr>PowerPoint Presentation</vt:lpstr>
      <vt:lpstr>Map out your time.</vt:lpstr>
      <vt:lpstr>The Review Process</vt:lpstr>
      <vt:lpstr>PowerPoint Presentation</vt:lpstr>
      <vt:lpstr>Where to find information on promotion …</vt:lpstr>
      <vt:lpstr>Nomination Process for Promotion</vt:lpstr>
      <vt:lpstr>Times of Reviews (typical)</vt:lpstr>
      <vt:lpstr>PowerPoint Presentation</vt:lpstr>
      <vt:lpstr>Example 1</vt:lpstr>
      <vt:lpstr>Example 2</vt:lpstr>
      <vt:lpstr>Activity Insight at Penn State</vt:lpstr>
      <vt:lpstr>Activity Insight at Penn State</vt:lpstr>
      <vt:lpstr>COVID-19 Teaching Impact</vt:lpstr>
      <vt:lpstr>Narrative Statement</vt:lpstr>
      <vt:lpstr>PowerPoint Presentation</vt:lpstr>
      <vt:lpstr>Dossier Tips…</vt:lpstr>
      <vt:lpstr>Faculty Panel</vt:lpstr>
      <vt:lpstr>PowerPoint Presentation</vt:lpstr>
      <vt:lpstr>Fall 2021  Age by Race/Ethnicity &amp; Age by Gender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Clements, Ann Callistro</dc:creator>
  <cp:revision>35</cp:revision>
  <cp:lastPrinted>2022-01-13T14:25:31Z</cp:lastPrinted>
  <dcterms:created xsi:type="dcterms:W3CDTF">2020-09-10T17:58:40Z</dcterms:created>
  <dcterms:modified xsi:type="dcterms:W3CDTF">2023-02-08T15:07:43Z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y fmtid="{D5CDD505-2E9C-101B-9397-08002B2CF9AE}" pid="3" name="MediaServiceImageTags">
    <vt:lpwstr/>
  </property>
</Properties>
</file>